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comments/comment1.xml" ContentType="application/vnd.openxmlformats-officedocument.presentationml.comments+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omments/comment2.xml" ContentType="application/vnd.openxmlformats-officedocument.presentationml.comments+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08"/>
  </p:notesMasterIdLst>
  <p:sldIdLst>
    <p:sldId id="256" r:id="rId2"/>
    <p:sldId id="266" r:id="rId3"/>
    <p:sldId id="598" r:id="rId4"/>
    <p:sldId id="596" r:id="rId5"/>
    <p:sldId id="259" r:id="rId6"/>
    <p:sldId id="597" r:id="rId7"/>
    <p:sldId id="267" r:id="rId8"/>
    <p:sldId id="257" r:id="rId9"/>
    <p:sldId id="543" r:id="rId10"/>
    <p:sldId id="270" r:id="rId11"/>
    <p:sldId id="268" r:id="rId12"/>
    <p:sldId id="545" r:id="rId13"/>
    <p:sldId id="544" r:id="rId14"/>
    <p:sldId id="316" r:id="rId15"/>
    <p:sldId id="269" r:id="rId16"/>
    <p:sldId id="533" r:id="rId17"/>
    <p:sldId id="273" r:id="rId18"/>
    <p:sldId id="541" r:id="rId19"/>
    <p:sldId id="542" r:id="rId20"/>
    <p:sldId id="274" r:id="rId21"/>
    <p:sldId id="275" r:id="rId22"/>
    <p:sldId id="276" r:id="rId23"/>
    <p:sldId id="284" r:id="rId24"/>
    <p:sldId id="285" r:id="rId25"/>
    <p:sldId id="594" r:id="rId26"/>
    <p:sldId id="603" r:id="rId27"/>
    <p:sldId id="286" r:id="rId28"/>
    <p:sldId id="532" r:id="rId29"/>
    <p:sldId id="288" r:id="rId30"/>
    <p:sldId id="559" r:id="rId31"/>
    <p:sldId id="389" r:id="rId32"/>
    <p:sldId id="390" r:id="rId33"/>
    <p:sldId id="392" r:id="rId34"/>
    <p:sldId id="391" r:id="rId35"/>
    <p:sldId id="393" r:id="rId36"/>
    <p:sldId id="394" r:id="rId37"/>
    <p:sldId id="395" r:id="rId38"/>
    <p:sldId id="396" r:id="rId39"/>
    <p:sldId id="397" r:id="rId40"/>
    <p:sldId id="399" r:id="rId41"/>
    <p:sldId id="403" r:id="rId42"/>
    <p:sldId id="400" r:id="rId43"/>
    <p:sldId id="536" r:id="rId44"/>
    <p:sldId id="562" r:id="rId45"/>
    <p:sldId id="401" r:id="rId46"/>
    <p:sldId id="561" r:id="rId47"/>
    <p:sldId id="484" r:id="rId48"/>
    <p:sldId id="539" r:id="rId49"/>
    <p:sldId id="574" r:id="rId50"/>
    <p:sldId id="575" r:id="rId51"/>
    <p:sldId id="560" r:id="rId52"/>
    <p:sldId id="570" r:id="rId53"/>
    <p:sldId id="540" r:id="rId54"/>
    <p:sldId id="258" r:id="rId55"/>
    <p:sldId id="404" r:id="rId56"/>
    <p:sldId id="510" r:id="rId57"/>
    <p:sldId id="405" r:id="rId58"/>
    <p:sldId id="406" r:id="rId59"/>
    <p:sldId id="407" r:id="rId60"/>
    <p:sldId id="468" r:id="rId61"/>
    <p:sldId id="470" r:id="rId62"/>
    <p:sldId id="471" r:id="rId63"/>
    <p:sldId id="511" r:id="rId64"/>
    <p:sldId id="408" r:id="rId65"/>
    <p:sldId id="512" r:id="rId66"/>
    <p:sldId id="409" r:id="rId67"/>
    <p:sldId id="513" r:id="rId68"/>
    <p:sldId id="410" r:id="rId69"/>
    <p:sldId id="514" r:id="rId70"/>
    <p:sldId id="546" r:id="rId71"/>
    <p:sldId id="563" r:id="rId72"/>
    <p:sldId id="564" r:id="rId73"/>
    <p:sldId id="260" r:id="rId74"/>
    <p:sldId id="412" r:id="rId75"/>
    <p:sldId id="466" r:id="rId76"/>
    <p:sldId id="413" r:id="rId77"/>
    <p:sldId id="414" r:id="rId78"/>
    <p:sldId id="415" r:id="rId79"/>
    <p:sldId id="537" r:id="rId80"/>
    <p:sldId id="416" r:id="rId81"/>
    <p:sldId id="417" r:id="rId82"/>
    <p:sldId id="472" r:id="rId83"/>
    <p:sldId id="547" r:id="rId84"/>
    <p:sldId id="418" r:id="rId85"/>
    <p:sldId id="419" r:id="rId86"/>
    <p:sldId id="467" r:id="rId87"/>
    <p:sldId id="420" r:id="rId88"/>
    <p:sldId id="421" r:id="rId89"/>
    <p:sldId id="422" r:id="rId90"/>
    <p:sldId id="423" r:id="rId91"/>
    <p:sldId id="424" r:id="rId92"/>
    <p:sldId id="425" r:id="rId93"/>
    <p:sldId id="474" r:id="rId94"/>
    <p:sldId id="426" r:id="rId95"/>
    <p:sldId id="476" r:id="rId96"/>
    <p:sldId id="548" r:id="rId97"/>
    <p:sldId id="427" r:id="rId98"/>
    <p:sldId id="428" r:id="rId99"/>
    <p:sldId id="429" r:id="rId100"/>
    <p:sldId id="430" r:id="rId101"/>
    <p:sldId id="475" r:id="rId102"/>
    <p:sldId id="477" r:id="rId103"/>
    <p:sldId id="549" r:id="rId104"/>
    <p:sldId id="431" r:id="rId105"/>
    <p:sldId id="599" r:id="rId106"/>
    <p:sldId id="600" r:id="rId107"/>
    <p:sldId id="601" r:id="rId108"/>
    <p:sldId id="602" r:id="rId109"/>
    <p:sldId id="485" r:id="rId110"/>
    <p:sldId id="521" r:id="rId111"/>
    <p:sldId id="522" r:id="rId112"/>
    <p:sldId id="523" r:id="rId113"/>
    <p:sldId id="524" r:id="rId114"/>
    <p:sldId id="525" r:id="rId115"/>
    <p:sldId id="526" r:id="rId116"/>
    <p:sldId id="527" r:id="rId117"/>
    <p:sldId id="494" r:id="rId118"/>
    <p:sldId id="491" r:id="rId119"/>
    <p:sldId id="492" r:id="rId120"/>
    <p:sldId id="493" r:id="rId121"/>
    <p:sldId id="486" r:id="rId122"/>
    <p:sldId id="487" r:id="rId123"/>
    <p:sldId id="488" r:id="rId124"/>
    <p:sldId id="489" r:id="rId125"/>
    <p:sldId id="490" r:id="rId126"/>
    <p:sldId id="577" r:id="rId127"/>
    <p:sldId id="261" r:id="rId128"/>
    <p:sldId id="432" r:id="rId129"/>
    <p:sldId id="434" r:id="rId130"/>
    <p:sldId id="433" r:id="rId131"/>
    <p:sldId id="581" r:id="rId132"/>
    <p:sldId id="479" r:id="rId133"/>
    <p:sldId id="435" r:id="rId134"/>
    <p:sldId id="436" r:id="rId135"/>
    <p:sldId id="437" r:id="rId136"/>
    <p:sldId id="438" r:id="rId137"/>
    <p:sldId id="439" r:id="rId138"/>
    <p:sldId id="573" r:id="rId139"/>
    <p:sldId id="565" r:id="rId140"/>
    <p:sldId id="440" r:id="rId141"/>
    <p:sldId id="566" r:id="rId142"/>
    <p:sldId id="550" r:id="rId143"/>
    <p:sldId id="571" r:id="rId144"/>
    <p:sldId id="576" r:id="rId145"/>
    <p:sldId id="441" r:id="rId146"/>
    <p:sldId id="595" r:id="rId147"/>
    <p:sldId id="557" r:id="rId148"/>
    <p:sldId id="262" r:id="rId149"/>
    <p:sldId id="451" r:id="rId150"/>
    <p:sldId id="452" r:id="rId151"/>
    <p:sldId id="462" r:id="rId152"/>
    <p:sldId id="453" r:id="rId153"/>
    <p:sldId id="567" r:id="rId154"/>
    <p:sldId id="529" r:id="rId155"/>
    <p:sldId id="551" r:id="rId156"/>
    <p:sldId id="483" r:id="rId157"/>
    <p:sldId id="518" r:id="rId158"/>
    <p:sldId id="481" r:id="rId159"/>
    <p:sldId id="455" r:id="rId160"/>
    <p:sldId id="457" r:id="rId161"/>
    <p:sldId id="456" r:id="rId162"/>
    <p:sldId id="531" r:id="rId163"/>
    <p:sldId id="458" r:id="rId164"/>
    <p:sldId id="459" r:id="rId165"/>
    <p:sldId id="556" r:id="rId166"/>
    <p:sldId id="263" r:id="rId167"/>
    <p:sldId id="552" r:id="rId168"/>
    <p:sldId id="534" r:id="rId169"/>
    <p:sldId id="460" r:id="rId170"/>
    <p:sldId id="461" r:id="rId171"/>
    <p:sldId id="555" r:id="rId172"/>
    <p:sldId id="264" r:id="rId173"/>
    <p:sldId id="582" r:id="rId174"/>
    <p:sldId id="444" r:id="rId175"/>
    <p:sldId id="509" r:id="rId176"/>
    <p:sldId id="445" r:id="rId177"/>
    <p:sldId id="553" r:id="rId178"/>
    <p:sldId id="554" r:id="rId179"/>
    <p:sldId id="583" r:id="rId180"/>
    <p:sldId id="584" r:id="rId181"/>
    <p:sldId id="585" r:id="rId182"/>
    <p:sldId id="586" r:id="rId183"/>
    <p:sldId id="569" r:id="rId184"/>
    <p:sldId id="588" r:id="rId185"/>
    <p:sldId id="589" r:id="rId186"/>
    <p:sldId id="590" r:id="rId187"/>
    <p:sldId id="591" r:id="rId188"/>
    <p:sldId id="592" r:id="rId189"/>
    <p:sldId id="593" r:id="rId190"/>
    <p:sldId id="446" r:id="rId191"/>
    <p:sldId id="496" r:id="rId192"/>
    <p:sldId id="580" r:id="rId193"/>
    <p:sldId id="498" r:id="rId194"/>
    <p:sldId id="579" r:id="rId195"/>
    <p:sldId id="578" r:id="rId196"/>
    <p:sldId id="500" r:id="rId197"/>
    <p:sldId id="503" r:id="rId198"/>
    <p:sldId id="501" r:id="rId199"/>
    <p:sldId id="507" r:id="rId200"/>
    <p:sldId id="502" r:id="rId201"/>
    <p:sldId id="506" r:id="rId202"/>
    <p:sldId id="504" r:id="rId203"/>
    <p:sldId id="497" r:id="rId204"/>
    <p:sldId id="447" r:id="rId205"/>
    <p:sldId id="448" r:id="rId206"/>
    <p:sldId id="385" r:id="rId207"/>
  </p:sldIdLst>
  <p:sldSz cx="9144000" cy="6858000" type="screen4x3"/>
  <p:notesSz cx="7099300" cy="10234613"/>
  <p:embeddedFontLst>
    <p:embeddedFont>
      <p:font typeface="Arial Unicode MS" panose="020B0604020202020204" charset="-128"/>
      <p:regular r:id="rId209"/>
    </p:embeddedFont>
    <p:embeddedFont>
      <p:font typeface="Consolas" panose="020B0609020204030204" pitchFamily="49" charset="0"/>
      <p:regular r:id="rId210"/>
      <p:bold r:id="rId211"/>
      <p:italic r:id="rId212"/>
      <p:boldItalic r:id="rId213"/>
    </p:embeddedFont>
    <p:embeddedFont>
      <p:font typeface="Georgia" panose="02040502050405020303" pitchFamily="18" charset="0"/>
      <p:regular r:id="rId214"/>
      <p:bold r:id="rId215"/>
      <p:italic r:id="rId216"/>
      <p:boldItalic r:id="rId217"/>
    </p:embeddedFont>
    <p:embeddedFont>
      <p:font typeface="Monaco" panose="020B0604020202020204"/>
      <p:regular r:id="rId218"/>
    </p:embeddedFont>
    <p:embeddedFont>
      <p:font typeface="Permanent Marker" panose="020B0604020202020204" charset="0"/>
      <p:regular r:id="rId219"/>
    </p:embeddedFont>
    <p:embeddedFont>
      <p:font typeface="Source Code Pro" panose="020B0509030403020204" pitchFamily="49" charset="0"/>
      <p:regular r:id="rId220"/>
      <p:bold r:id="rId221"/>
      <p:italic r:id="rId222"/>
      <p:boldItalic r:id="rId223"/>
    </p:embeddedFont>
    <p:embeddedFont>
      <p:font typeface="Wingdings 2" panose="05020102010507070707" pitchFamily="18" charset="2"/>
      <p:regular r:id="rId22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44" autoAdjust="0"/>
  </p:normalViewPr>
  <p:slideViewPr>
    <p:cSldViewPr>
      <p:cViewPr varScale="1">
        <p:scale>
          <a:sx n="82" d="100"/>
          <a:sy n="82" d="100"/>
        </p:scale>
        <p:origin x="1502" y="77"/>
      </p:cViewPr>
      <p:guideLst>
        <p:guide orient="horz" pos="2160"/>
        <p:guide pos="2880"/>
      </p:guideLst>
    </p:cSldViewPr>
  </p:slideViewPr>
  <p:outlineViewPr>
    <p:cViewPr>
      <p:scale>
        <a:sx n="33" d="100"/>
        <a:sy n="33" d="100"/>
      </p:scale>
      <p:origin x="60" y="124308"/>
    </p:cViewPr>
    <p:sldLst>
      <p:sld r:id="rId1" collapse="1"/>
      <p:sld r:id="rId2" collapse="1"/>
      <p:sld r:id="rId3" collapse="1"/>
    </p:sldLst>
  </p:outlineViewPr>
  <p:notesTextViewPr>
    <p:cViewPr>
      <p:scale>
        <a:sx n="100" d="100"/>
        <a:sy n="100" d="100"/>
      </p:scale>
      <p:origin x="0" y="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4.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15.fntdata"/><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5.fntdata"/><Relationship Id="rId218"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font" Target="fonts/font16.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11.fntdata"/><Relationship Id="rId3" Type="http://schemas.openxmlformats.org/officeDocument/2006/relationships/slide" Target="slides/slide2.xml"/><Relationship Id="rId214" Type="http://schemas.openxmlformats.org/officeDocument/2006/relationships/font" Target="fonts/font6.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1.fntdata"/><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2.fntdata"/><Relationship Id="rId225"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fntdata"/><Relationship Id="rId215" Type="http://schemas.openxmlformats.org/officeDocument/2006/relationships/font" Target="fonts/font7.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3.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3.fntdata"/></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2.xml"/><Relationship Id="rId1"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18T14:52:58.9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446 184,'529'-2,"552"5,-466 50,-236-13,179 1,-312-7,7 2,-232-35,278 26,-214-16,123 34,92 53,-279-90,0-2,1 0,-1-1,1-2,31 2,112-5,-80-3,88 1,288 4,-320 12,259 62,-260-43,245 24,-280-52,98 9,-165-9,0 1,0 3,47 16,-11 3,-9-3,1-2,81 16,-94-31,-27-5,0 2,50 14,-69-16,-1-1,0 1,0 0,0 0,0 0,-1 1,1 0,-1 0,0 0,0 1,0 0,-1 0,0 0,0 1,0-1,5 11,-7-9,1 0,0 0,1 0,0 0,0-1,0 1,1-1,0 0,0 0,1-1,-1 0,1 0,0 0,1 0,-1-1,10 4,3 1,2-1,-1-2,1 0,23 4,90 8,-70-11,130 21,-188-27,1 1,-1 0,0 0,0 0,-1 0,1 1,0 0,-1 0,0 1,1-1,-1 1,-1 0,1 1,-1-1,8 10,-6-5,0 1,-1 0,0 1,0-1,-1 1,0 0,3 18,2 2,16 41,-13-42,11 47,-10-8,-4-1,1 81,-11 144,-2-153,1 610,3-408,-1-335,-1 0,1 0,-1 0,-1 0,0-1,0 1,0 0,0-1,-1 1,0-1,-1 0,0 0,1 0,-2 0,1-1,-1 0,0 1,0-2,0 1,-1-1,1 0,-1 0,0 0,0-1,-9 4,-13 5,-1-2,-1-1,0-1,-42 6,-42 2,-150 4,-118-20,236-2,-1053 0,794 2,-154-25,149 2,-94 16,430 3,1-3,-97-22,-142-50,154 36,-302-85,357 99,-1 4,-138-15,-160-20,-103-9,353 57,-139-6,108 17,-258 4,382 3,1 3,-98 28,86-19,-87 12,-17 5,132-25,8-4,1-2,-1-1,0-2,-66-5,97 4,-1-1,1 1,0-1,0 1,0-1,0 0,-1 0,1 0,1-1,-1 1,0-1,0 1,0-1,1 0,-1 0,1 0,0-1,-1 1,1 0,0-1,0 0,1 1,-1-1,1 0,-1 0,1 0,-2-4,0-7,1 0,0 0,1 1,0-1,2-18,-1-3,-22-191,3 63,-15-599,25 459,5 171,-23-338,17 327,9-160,3 150,-2-245,-2 476,0-38,2 1,1-1,8 41,-7-69,1 0,1-1,0 1,0-1,1 1,0-2,1 1,1 0,0-1,0 0,0-1,2 0,-1 0,19 15,-13-11,0 1,-1 1,0 0,-1 1,-1 0,-1 1,0 1,10 24,0 9,24 95,-26-67,-5 0,7 143,-21 168,-3-187,3-130,3 112,-2-182,0 1,1 0,0 0,0-1,0 1,0 0,0-1,1 1,2 4,-4-8,0 1,1-1,-1 1,1-1,-1 1,1-1,-1 0,1 1,-1-1,1 1,-1-1,1 0,-1 0,1 1,-1-1,1 0,0 0,-1 0,1 0,-1 1,1-1,0 0,-1 0,2 0,0-1,-1 0,1 1,-1-1,1 0,-1 0,0 0,1 0,-1 0,0 0,0 0,1 0,-1 0,0-1,1-1,22-31,33-61,-34 54,409-789,-282 531,-132 267,-12 25,-3 10,-1 17,-2-18,-1 179,-8 0,-40 219,-117 389,26-141,122-531,18-113,-1 11,8-27,64-166,127-227,123-124,48 33,-344 467,-11 11,0 1,1 1,1 1,1 0,18-13,-35 28,1-1,-1 0,1 1,-1-1,1 1,0-1,-1 1,1 0,0-1,-1 1,1-1,0 1,-1 0,1 0,0-1,0 1,0 0,-1 0,1 0,0 0,0 0,-1 0,1 0,0 0,0 0,0 1,-1-1,1 0,0 0,-1 1,1-1,0 0,0 1,-1-1,1 1,-1-1,1 1,0-1,-1 1,1-1,-1 1,1 0,-1-1,0 1,1-1,-1 1,1 0,-1 0,0-1,0 1,1 0,-1 0,0-1,0 2,1 6,0-1,-1 1,0-1,-1 12,0-17,-10 86,-37 137,28-142,-2 13,-143 718,158-758,7-55,0 0,-1 0,1 0,0 0,0 1,0-1,0 0,0 0,0 0,0 0,0 0,1 0,-1 0,0 0,1 0,-1 0,0 0,1 0,0 0,0 2,1-3,-1 0,1 0,-1-1,1 1,-1 0,1-1,-1 1,1-1,-1 0,0 1,1-1,-1 0,0 0,0 0,0 0,2-1,259-215,-59 46,323-195,-357 254,21-2,-173 104,-16 10,0-1,0 0,1 0,-1 1,0-1,1 1,-1-1,0 1,1 0,-1-1,1 1,-1 0,1 0,1 0,-2 0,-1 1,1-1,-1 0,1 0,-1 1,1-1,-1 0,1 1,-1-1,1 1,-1-1,0 0,1 1,-1-1,0 1,1-1,-1 1,0-1,1 1,-1-1,0 1,0 0,0-1,1 2,-1 3,0 1,0 0,0 0,-1 0,1-1,-3 8,-65 300,19-94,37-164,-4 18,-8 93,23-162,1-1,-1 1,1 0,0-1,0 1,0-1,1 1,-1-1,1 1,0-1,0 1,0-1,0 1,1-1,3 6,-4-8,0 0,0-1,0 1,0 0,0-1,0 1,0-1,0 1,0-1,0 1,1-1,-1 0,0 0,0 0,0 1,1-1,-1 0,1-1,3 1,0-1,0 0,-1-1,1 1,-1-1,6-3,75-40,103-73,-124 76,234-161,134-85,528-239,-943 518,29-13,-44 21,0 0,0 0,0 0,0 1,1-1,-1 1,0-1,0 1,1 0,-1 0,0 0,1 0,-1 1,0-1,0 0,4 2,-6-2,1 1,0 0,0-1,0 1,-1 0,1 0,0-1,-1 1,1 0,0 0,-1 0,0 0,1 0,-1 0,1 0,-1 0,0 0,0 0,1 0,-1 0,0 1,-1 29,-1-17,-40 503,-11 311,52-815,1-6,-1-1,1 0,1 1,-1-1,1 0,0 1,3 9,-4-16,1 0,-1 1,0-1,0 1,0-1,0 0,1 1,-1-1,0 0,1 0,-1 1,0-1,0 0,1 0,-1 1,0-1,1 0,-1 0,1 0,-1 1,0-1,1 0,-1 0,0 0,1 0,-1 0,1 0,-1 0,0 0,1 0,-1 0,1 0,-1 0,0 0,1 0,-1 0,1-1,-1 1,0 0,1-1,9-4,-1 0,0-1,-1 0,0-1,0 0,11-12,5-4,605-519,-89 153,-204 152,-116 69,-215 165,31-18,-35 21,0 0,-1-1,1 1,0 0,0-1,-1 1,1 0,0 0,0 0,-1 0,1 0,0 0,0 0,0 0,-1 0,1 0,0 1,0-1,0 0,-1 0,1 1,0-1,-1 0,1 1,0-1,-1 1,1-1,0 1,-1-1,1 1,-1 0,1-1,-1 1,1-1,-1 1,1 0,-1 0,0-1,0 1,1 0,-1 0,0-1,0 3,3 10,-2 1,0 0,-1-1,-2 23,1-7,-19 234,-94 464,52-501,25-100,36-123,0 1,1 0,-1 0,0-1,1 1,0 0,0 0,1 6,-1-9,0-1,0 1,1 0,-1-1,0 1,0-1,1 1,-1-1,0 1,1-1,-1 1,1-1,-1 1,0-1,1 1,-1-1,1 0,-1 1,1-1,-1 0,1 1,0-1,1 0,-1 0,1 1,-1-1,1 0,-1-1,1 1,-1 0,1 0,-1-1,0 1,1 0,-1-1,3-1,12-6,-1-1,0-1,-1-1,23-20,-6 5,304-260,139-113,-385 327,318-236,-393 299,26-16,-37 24,-1-1,1 1,-1 0,1 0,0 1,-1-1,1 0,0 1,0 0,-1-1,1 1,0 0,3 1,-5-1,0 1,0 0,0-1,1 1,-1 0,0 0,0-1,0 1,-1 0,1 0,0 0,0 0,0 0,-1 0,1 1,0-1,-1 0,1 0,-1 0,0 1,1-1,-1 0,0 0,0 1,0 1,1 40,-2-35,-6 70,-3 0,-30 110,20-108,4 0,-7 103,23-176,-1 0,2 0,-1 0,3 11,-3-17,0 0,0 0,0 0,1 0,-1 0,0 0,1 0,-1 0,1 0,-1 0,1 0,-1 0,1-1,0 1,0 0,-1 0,1-1,0 1,0 0,0-1,0 1,0-1,0 1,0-1,0 1,0-1,0 0,0 1,0-1,0 0,0 0,0 0,0 0,0 0,0 0,0 0,0 0,2-1,8-3,0 0,-1-1,1 0,-1-1,0 0,-1-1,1 0,12-13,3-1,734-540,-748 554,-4 1,0 1,1 0,0 0,0 1,0 0,0 0,0 1,1 0,0 1,-1 0,14-2,-20 4,-1 0,1 1,-1-1,0 0,1 1,-1-1,0 1,1-1,-1 1,0-1,1 1,-1 0,0 0,0 0,0 0,0 0,0 0,0 0,0 0,0 0,0 0,-1 0,1 1,0-1,-1 0,1 1,-1-1,1 0,-1 1,0-1,0 0,1 1,-1 1,0 4,0 1,0-1,0 0,-1 0,-2 10,-8 28,-26 65,21-68,-19 84,26-54,4 1,7 140,2-81,-4-13,0-97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18T14:53:11.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1648 1,'-1619'0,"1591"0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18T14:53:36.430"/>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2847 1290,'26'1,"0"2,47 9,-20-1,794 150,-799-152,294 71,-21-4,-197-57,179 6,-117-13,79 10,813 62,-958-79,-835-7,547 10,-180 31,124-11,-492 30,210-21,-195-3,-5-31,704-3,-25 3,27-3,0 0,0 1,0-1,0 0,0 0,-1 0,1 0,0 0,0 1,0-1,0 0,0 0,0 0,0 0,0 1,0-1,0 0,0 0,0 0,0 1,0-1,0 0,0 0,0 0,0 1,0-1,0 0,0 0,0 0,0 1,0-1,0 0,0 0,0 0,0 0,0 1,1-1,-1 0,0 0,0 0,0 0,0 0,0 1,1-1,-1 0,0 0,0 0,0 0,1 0,-1 0,0 0,0 0,1 0,50 23,425 155,265 94,434 126,-1160-393,281 85,-239-76,0-3,1-2,74 1,97-15,16 0,-872 1,-624-88,1232 90,-1-2,1 0,0-1,0 0,0-2,1 0,0-2,-32-19,32 17,-36-23,-2 2,-66-27,116 57,0-1,0 0,0 0,1 0,-1-1,1 0,0 0,0 0,0-1,-5-6,8 9,1 0,-1 0,1 0,0 0,0-1,0 1,1 0,-1 0,0-1,1 1,-1 0,1-1,0 1,0-1,0 1,0-1,0 1,1 0,-1-1,1 1,-1 0,1-1,0 1,0 0,0 0,0 0,0-1,1 1,-1 1,1-1,2-3,1 0,0 0,1 0,0 0,0 1,0 0,0 0,0 1,1-1,8-2,69-19,-83 25,120-27,1 6,197-8,256 26,-287 6,497-3,-785 0,0 0,0 0,1 0,-1 0,0 0,0 0,0 0,0 0,1-1,-1 1,0 0,0 0,0 0,0 0,1 0,-1 0,0 0,0-1,0 1,0 0,0 0,0 0,1 0,-1 0,0-1,0 1,0 0,0 0,0 0,0-1,0 1,0 0,0 0,0 0,0-1,0 1,0 0,0 0,0 0,0 0,0-1,0 1,0 0,0 0,0 0,0-1,0 1,-1 0,1 0,0 0,0 0,0 0,0-1,0 1,0 0,-1 0,1 0,0 0,0 0,0 0,0 0,-1-1,1 1,0 0,0 0,-14-14,11 11,-74-64,48 45,-40-43,64 58,0 0,0 1,1-2,0 1,1 0,0-1,0 0,0 1,1-1,0 0,1 0,-1-13,0-13,5-59,0 44,-4-100,4-67,-2 209,1 0,-1 1,1 0,1-1,-1 1,1 0,0 0,1 1,-1-1,1 0,0 1,0 0,1 0,0 1,8-8,11-7,1 2,32-18,-34 21,218-133,-232 142,0 0,0 1,0 0,0 0,11-2,-20 6,0 0,0 0,0 0,0 0,0 0,0 0,0 0,0 0,0 0,0-1,0 1,0 0,0 0,0 0,0 0,0 0,0 0,0 0,0 0,0 0,0 0,0-1,0 1,0 0,0 0,0 0,0 0,0 0,0 0,1 0,-1 0,0 0,0 0,0 0,0 0,0 0,0 0,0 0,0 0,0 0,-16-2,-29 1,-2831 4,2870-3,3 0,0 0,0 0,0 0,0 0,0 0,0 0,0 1,0-1,0 1,0 0,0 0,1 0,-1 1,-4 2,7-4,0 1,0-1,0 1,0-1,0 1,1-1,-1 1,0-1,0 0,1 1,-1-1,0 1,1-1,-1 0,0 1,1-1,-1 0,0 1,1-1,-1 0,1 1,-1-1,1 0,-1 0,1 0,-1 1,1-1,-1 0,1 0,-1 0,1 0,-1 0,1 0,-1 0,1 0,0 0,24 5,-24-5,-15-5,1 0,-1-1,1-1,-24-15,1 1,-15-7,-71-29,100 49,0 1,0 2,-1 0,1 1,-1 1,-33-1,-217-17,84 2,-451 13,603 9,0 2,1 2,0 1,0 2,1 1,0 2,1 2,-33 18,30-15,-1-2,-1-2,0-1,-1-2,-72 10,30-13,-156-4,222-5,1 1,-1 1,1 1,-1 0,1 1,0 0,0 1,0 1,1 0,-21 12,-6-1,31-13,0 0,1 1,-17 10,23-13,0 1,1 0,0 0,0 0,-1 0,1 1,0-1,1 0,-1 1,0 0,1-1,-1 1,1 0,0 0,0 0,0 0,0 4,-3 21,3 0,0 0,5 43,-1 7,3 26,37 199,-27-207,-5-23,-5-30,2 0,14 49,-8-52,-3 0,10 58,27 129,-32-167,-2 2,11 124,-27-79,3 33,-1-137,0 0,1 1,-1-1,1 0,0 0,0 0,0 0,0 1,1-2,-1 1,1 0,0 0,0 0,0-1,0 1,0-1,0 0,4 3,-2-2,1 0,-1-1,1 0,0 0,0 0,0 0,0-1,0 0,0 0,8 1,10-2,1-1,-1 0,0-2,26-6,-42 8,77-10,1 3,151 8,-116 1,3908 1,-2079-3,-1829-5,-1-6,159-36,-143 22,175-11,-267 35,32-1,90-16,-73 5,132-3,95 17,-127 3,486-3,-676 0,0 0,0 0,1 0,-1-1,0 1,0 0,0-1,0 0,0 1,0-1,0 0,0 0,0 0,-1 0,1 0,0-1,-1 1,1 0,-1-1,1 0,-1 1,1-1,-1 0,1-2,2-3,-2 0,1-1,-1 1,0-1,1-13,8-80,-5-189,-7 199,-5-1275,10 1277,19-105,3-78,-27-375,1 640,0 0,-1 1,1-1,-1 0,-1 1,-2-10,4 15,-1 0,1 0,-1 0,1 0,-1 0,1 0,-1 0,0 1,0-1,1 0,-1 0,0 0,0 1,0-1,0 1,0-1,0 0,0 1,0 0,0-1,0 1,0 0,0-1,-1 1,1 0,0 0,0 0,0 0,0 0,0 0,0 0,-1 0,1 1,0-1,0 0,0 1,0-1,0 0,0 1,0 0,0-1,0 1,0 0,0-1,0 2,-13 7,1 0,-19 19,23-19,0-1,-1 0,0 0,-1-1,0-1,-19 10,-25 1,-1-2,-78 10,38-8,58-9,-776 122,100-86,139-12,-345-1,782-30,-277 11,-83-1,-3126-9,1762-4,1806 1,-67 3,121-2,0 0,0 0,0 0,0 0,0 1,0-1,0 1,0-1,1 1,-1 0,0 0,0-1,1 1,-1 0,1 1,-1-1,1 0,-1 0,1 1,0-1,-1 1,1-1,0 1,-1 1,1 0,1 0,-1 0,1 0,-1 0,1 0,0-1,0 1,1 0,-1 0,0 0,1 0,0 0,0-1,1 5,2 3,1 0,0 0,1 0,0 0,1-1,0 0,11 11,24 17,-25-23,-1 1,0 0,-1 1,-1 0,23 35,-11-5,19 30,68 158,-100-200,-1 1,-2 0,-2 1,-1 0,-2 1,-1-1,-2 52,-3-52,3 40,0-62,0 0,1 0,1 0,0-1,0 0,7 13,7 13,-2 1,-1 0,-3 1,-1 0,-2 1,-2 0,-1 0,-1 65,-10 251,10-323,-5-34,1-1,-1 1,0-1,0 1,1-1,-1 1,0-1,1 1,-1-1,0 1,1-1,-1 1,1-1,-1 1,1-1,-1 0,1 1,-1-1,1 0,-1 0,2 1,-2-1,1 0,0 0,0-1,0 1,0 0,0 0,0-1,0 1,-1 0,1-1,0 1,0-1,0 1,-1-1,1 1,0-1,-1 1,1-1,0-1,5-4,-1-2,1 1,-2-1,1 1,-1-1,0 0,4-14,5-10,150-308,-156 328,0 0,0 1,1 0,1 0,0 1,0 0,1 0,0 1,1 1,13-10,9-1,1 0,48-17,124-61,-153 71,-31 16,0 1,1 1,0 1,0 1,0 1,29-2,145 3,-177 4,1017 3,-533-5,-211 4,323-5,-160-41,-273 21,-175 22,170-25,-148 20,0-2,-1-1,53-24,-12-3,2 4,109-33,-77 41,-64 16,-1-1,75-29,204-78,-127 52,-113 33,-40 15,0 2,44-11,467-51,-477 68,1-4,-2-2,0-3,110-43,-107 34,0 3,1 3,1 4,153-13,316 23,-290 9,-227-3,36 1,0-2,0-4,76-15,-82 9,90-7,-123 14,0 0,0-2,-1-1,44-19,-37 14,59-16,-39 20,0 1,1 3,-1 2,96 9,-145-7,1 0,0 1,0-1,0 1,0 0,-1 0,1 0,0 0,-1 1,1-1,-1 1,1-1,-1 1,0 0,1 0,-1 0,0 0,2 4,-4-6,1 1,-1 0,1 0,-1 0,0 0,1 0,-1 0,0 0,0 0,0 0,0 0,0 0,0 0,0 0,0 0,0 0,0 0,0 0,-1 0,0 2,0-2,0 1,0 0,0-1,-1 1,1-1,-1 0,1 1,-1-1,1 0,-1 0,0 0,0 0,1 0,-4 1,-89 38,-337 127,326-136,-1-6,-1-4,-1-4,-151 3,-618-22,145-65,62 3,499 62,87 3,-1-3,-110-19,65-5,45 7,-1 4,-172-7,205 22,-87 2,-189-21,-368-63,479 54,-229 0,-1057 30,1387 3,1 5,-179 37,73-21,126-18,-25 0,77-7,1 2,0 2,0 2,-77 22,97-21,0-1,0-1,0-1,-1 0,0-2,-40 0,52-4,0 2,0-1,0 2,0 0,0 0,-22 8,32-9,0-1,-1 1,1 0,0 1,0-1,-1 0,1 1,0-1,0 1,1-1,-1 1,0 0,0 0,1 0,-1 0,1 0,0 0,0 1,0-1,0 0,0 0,0 1,0-1,1 1,-1-1,1 1,0-1,0 1,0-1,0 1,0-1,0 1,1-1,-1 1,1-1,0 1,-1-1,3 4,1 3,0 1,1-1,0 0,1-1,0 1,0-1,1-1,13 14,2-3,43 28,-41-31,0 1,24 24,-11-7,-21-21,-2 1,18 21,-27-28,-1-1,0 1,-1 0,1 0,-1 0,-1 1,1-1,-1 1,0 0,2 10,-1 29,-1-1,-5 63,-1-4,5 30,-3 130,1-248,-2 1,1-1,-2 0,0 0,-1-1,-1 1,-1-1,0 0,0 0,-2-1,-18 25,-9 4,-2-1,-48 41,68-67,13-11,0 0,0 1,1 0,-1-1,1 1,0 1,1-1,0 1,0-1,0 1,-3 12,5-15,1 0,-1 0,1 1,0-1,0 0,0 0,0 0,1 0,0 1,0-1,0 0,0 0,0 0,1-1,0 1,0 0,0-1,0 1,0-1,1 1,5 4,138 143,-140-145,1 0,0-1,1 0,-1 0,1-1,0 0,0 0,0-1,1 0,-1 0,1-1,-1-1,17 2,11 0,1-3,39-3,-7-1,1530 2,-815 4,-312 13,-129-6,-119-6,-9 12,-104-6,95 13,30 2,-225-24,980 34,-230-35,-743 1,-1-1,1-1,-1-1,1 0,-1-1,0-1,-1 0,1-1,21-12,65-40,27-12,-79 48,1 2,0 3,2 2,-1 2,2 3,90-6,324 15,-228 5,663-5,-880 3,-22-1,1 0,-1-1,0 1,0-1,0 0,1 0,-1 1,0-2,1 1,-1 0,0 0,0-1,0 1,1-1,-1 0,0 1,0-1,0 0,0 0,0-1,0 1,0 0,-1-1,1 1,0-1,-1 1,1-1,-1 0,1 0,0-1,15-32,-1-1,-2 0,14-60,-17 55,45-142,54-206,-100 337,-3 0,-2-1,-2 0,-7-75,3 91,2 0,1 1,10-55,-1-48,-13 1110,3-514,-25 55,-3-325,-2 40,29-222,-4 40,4-44,0 0,-1 1,1-1,0 0,-1 1,1-1,0 0,-1 1,0-1,1 0,-1 0,0 0,1 0,-1 1,0-1,0 0,0 0,0-1,0 1,0 0,0 0,0 0,-1-1,1 1,-2 1,2-3,0 1,0-1,0 1,0 0,0-1,1 0,-1 1,0-1,0 1,1-1,-1 0,0 0,1 1,-1-1,0 0,1 0,-1 0,1 0,0 1,-1-1,1 0,0 0,-1 0,1 0,0 0,0 0,0-2,-5-33,4 32,-5-389,9 221,-3-197,-1 350,0 0,-8-30,-3-29,-17-332,24 366,-2 1,-20-66,15 65,1 0,-4-51,15 89,0 1,-1-1,0 1,0 0,0-1,-1 1,0 0,0 0,0 0,-3-5,3 8,0-1,0 1,-1 0,1 0,0 1,-1-1,1 0,-1 1,0 0,0-1,1 1,-1 0,0 0,0 1,0-1,0 1,0-1,0 1,-6 0,-157 3,96 0,-90-8,-77-21,-154-15,-617-70,748 68,-245-33,-157 37,-4 40,248 2,-34-3,459 3,0-1,0 1,-1 0,11 6,4 2,209 92,261 78,-404-153,173 52,-184-60,116 13,216-9,5-28,-95 0,1480 5,-1772-1,0 1,0 1,0 1,0 2,0 0,-1 2,0 1,-1 1,0 1,28 15,402 208,-434-225,-1 1,0 1,0 0,-1 2,-1 0,28 25,-43-35,-1-1,1 0,-1 1,0-1,0 1,0-1,1 1,-2-1,1 1,0 0,0 0,0-1,-1 1,1 0,-1 0,0 0,1 0,-1 2,0-3,-1 0,1 0,-1 1,1-1,-1 0,1 0,-1 0,0 0,0 0,1 0,-1-1,0 1,0 0,0 0,0-1,0 1,0 0,0-1,0 1,0-1,-2 1,-5 2,-1-1,0 0,0 0,0-1,0 0,-10-1,-75 0,1-3,0-5,0-3,-101-27,153 27,-198-49,176 48,-121-8,-236 21,173 2,102 2,2 6,-191 39,42-4,-136 30,290-39,-101 22,180-48,0-2,-71 1,-9-10,-130 7,-513 9,538-17,266 3,1 1,-1 0,0 2,41 14,-42-13,310 111,31 9,-5-28,-286-83,1-3,108 3,148-16,-201-1,73 2,125-3,-283-1,1-1,62-16,80-32,-153 43,366-139,-356 132,65-30,-53 22,104-34,-66 34,-21 3,1 4,119-14,74 21,-12 1,-12 0,-238 9,0 1,0 0,0 1,0-1,0 1,0-1,0 1,0 0,0 0,-1 0,1 0,0 1,0-1,-1 1,1-1,-1 1,1 0,-1 0,0 0,0 1,0-1,0 0,0 1,-1-1,1 1,-1 0,1-1,-1 1,0 0,0 0,0 0,-1 0,1 0,-1 0,1 0,-1 0,0 0,0 0,0 0,-1 0,1 0,-1 0,-1 5,-1-3,1 0,-1-1,0 1,0-1,-1 0,1 0,-1 0,0-1,0 1,0-1,-7 4,-57 30,53-30,-42 20,-2-2,-1-3,0-2,-2-4,0-1,0-4,-2-2,-74 0,126-9,-1 1,1 0,0 0,0 1,-1 1,2 0,-1 0,0 2,1-1,0 1,0 1,0 0,0 1,1 0,0 0,-12 13,10-11,0 0,0 0,-1-1,-1 0,1-2,-1 1,0-2,0 0,-1 0,0-1,0-1,-28 2,-57 4,-118-6,140-5,1 4,0 2,-110 22,87-2,-1-4,-1-5,-124 2,-995-18,432 0,238-39,102 2,404 37,0-2,0-1,0-3,1-1,0-3,-74-28,-395-143,48 20,300 85,8 4,126 62,0 2,-1 2,-49-7,-43-10,54 5,0 3,0 2,-1 4,-129-2,-139 31,105 12,200-28,-47-2,1 1,77-2,0 0,1 0,-1 1,1-1,-1 1,1 0,-1 0,1-1,-1 2,1-1,0 0,0 0,-1 1,1-1,0 1,0 0,0-1,1 1,-1 0,0 0,1 0,-1 1,1-1,0 0,0 0,-2 5,3-5,-1 0,1 1,0-1,0 0,0 0,0 0,1 0,-1 0,1 1,-1-1,1 0,0 0,0 0,-1 0,1 0,1 0,-1-1,0 1,0 0,1-1,-1 1,1 0,-1-1,1 0,0 1,0-1,-1 0,1 0,0 0,0 0,0 0,4 1,12 4,1 0,0-1,0-1,35 2,84-1,-100-5,43 1,264-6,-338 5,-1-1,0 0,0 0,1-1,-1 0,0 0,0-1,-1 1,1-1,-1-1,1 1,-1-1,8-6,-6 2,0 1,0-2,0 1,-1-1,-1 0,1 0,6-15,-3-3,0 0,-1-1,-2 0,0 0,1-34,-7-88,-2 101,4-53,-2 100,0-1,1 1,-1-1,1 1,0 0,0-1,-1 1,2 0,-1 0,0 0,0 0,1 0,-1 0,1 0,-1 0,1 0,0 1,0-1,0 0,0 1,0 0,0 0,0-1,4 0,4-2,1 2,-1-1,1 1,16-1,3-1,104-14,154-2,138 20,-189 2,-153-1,0-5,0-2,111-25,-123 14,-1-3,-1-3,123-58,-118 42,128-69,-28 20,-171 85,0 0,0 0,0-1,-1 1,1-1,-1 0,0 0,0 0,0-1,-1 1,0-1,1 1,-1-1,-1 0,1 0,-1 0,0 1,0-1,-1-1,1 1,-1 0,0 0,-1-8,1 6,-1 0,0 0,0 0,-1 1,0-1,0 0,0 0,-1 1,0-1,0 1,-1 0,0 0,0 0,0 1,-1-1,-6-5,4 6,0 1,0 0,0 0,-1 0,1 1,-1 1,0-1,1 1,-1 0,-17-1,-5 2,-51 3,33 0,-556 1,364-3,221 1,1 1,-1 2,1-1,0 2,0 1,1 0,-1 1,-26 15,24-12,16-9,1 1,0 0,1 0,-1 0,0 0,0 1,1-1,0 1,-1-1,1 1,0 0,0 0,1 0,-1 0,0 0,0 4,-1 1,1 1,0 0,0 0,-1 17,3-1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18T14:53:37.042"/>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14:53:51.247"/>
    </inkml:context>
    <inkml:brush xml:id="br0">
      <inkml:brushProperty name="width" value="0.035" units="cm"/>
      <inkml:brushProperty name="height" value="0.035" units="cm"/>
    </inkml:brush>
  </inkml:definitions>
  <inkml:trace contextRef="#ctx0" brushRef="#br0">2313 7 24575,'-57'4'0,"0"2"0,1 2 0,-75 23 0,118-28 0,-91 26 0,1 5 0,1 4 0,2 5 0,-115 68 0,172-82 0,1 1 0,1 2 0,-62 65 0,27-25 0,44-42 0,-1-2 0,-1 0 0,-67 38 0,56-42 0,0 2 0,-46 34 0,77-48 0,-1 1 0,1 0 0,1 1 0,1 0 0,0 1 0,0 1 0,2 0 0,0 0 0,-8 19 0,-100 186 0,-4 8 0,0 58 0,8-16 0,92-223 0,-15 54 0,30-81 0,2 1 0,1 0 0,0 1 0,2-1 0,0 26 0,9 376 0,1-318 0,25 119 0,-2-31 0,-22-132 0,2 0 0,35 108 0,-34-133 0,-3 0 0,-1 1 0,-1 0 0,-2 0 0,-2 0 0,-2 52 0,-1-74 0,1 0 0,0 0 0,1 0 0,1 0 0,7 22 0,34 75 0,-29-76 0,19 64 0,-8-7 0,53 128 0,-59-163 0,-15-38 0,18 38 0,-20-53 0,0 0 0,0-1 0,1 0 0,-1 1 0,1-1 0,1 0 0,-1-1 0,1 1 0,-1-1 0,11 7 0,41 23 0,108 50 0,-137-73 0,0-1 0,0-1 0,1-2 0,1-1 0,-1-1 0,47 2 0,127-7 0,134 7 0,193 9 0,-523-16 0,0 0 0,0-1 0,1 0 0,-1 0 0,0 0 0,0-1 0,0 0 0,0 0 0,0 0 0,5-4 0,2-3 0,0 0 0,21-20 0,-2 3 0,-19 16 0,-1 0 0,0-1 0,15-17 0,7-21 0,51-94 0,-16 24 0,77-147 0,-83 143 0,-38 81 0,33-43 0,12-20 0,184-409 0,-197 387 0,29-42 0,16-37 0,-89 174 0,-1-1 0,-2-1 0,-1 0 0,7-53 0,-7-42 0,-9-162 0,-4 132 0,4-788 0,-2 898 0,-2 0 0,-1 0 0,-3 1 0,-2 0 0,-2 0 0,-3 1 0,-27-63 0,30 83 0,-2 1 0,0 1 0,-1 0 0,-2 1 0,-1 1 0,-28-29 0,35 42 0,-1 1 0,0 1 0,-1 0 0,-25-12 0,-11-6 0,37 19 0,-1 1 0,0 0 0,0 1 0,0 1 0,-1 0 0,0 1 0,1 0 0,-26-2 0,-12 3 0,-56 5 0,34 0 0,19-1 0,24-1 0,-1 0 0,-41-6 0,55 1 0,1-1 0,0-1 0,1-1 0,-1 0 0,1-1 0,-21-14 0,11 6 0,11 8 0,0 0 0,-1 0 0,0 2 0,0 0 0,-31-8 0,25 9 0,0-2 0,0 0 0,1-1 0,-36-19 0,-69-54 0,67 41 0,50 34-105,-1 1 0,0 0 0,0 1 0,-1 0 0,1 0 0,-1 1 0,0 0 0,0 1 0,0 0 0,0 1 0,0 0 0,-11 0 0,0 2-6721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14:53:54.780"/>
    </inkml:context>
    <inkml:brush xml:id="br0">
      <inkml:brushProperty name="width" value="0.035" units="cm"/>
      <inkml:brushProperty name="height" value="0.035" units="cm"/>
    </inkml:brush>
  </inkml:definitions>
  <inkml:trace contextRef="#ctx0" brushRef="#br0">1 1096 24575,'67'-21'0,"-1"-2"0,65-33 0,-8 3 0,-2 5-21,479-184-461,14 42 100,443-33 382,8 53 0,-21 90 161,0 81 190,-393 5-125,-445-7-94,500 12-117,-307 3-15,181 14 0,-473-14 0,150 38 0,97 53 0,45 4 0,-331-92 0,11 8 0,-1 3 0,130 66 0,-131-56 0,88 52 0,-30-14 0,247 88 0,-145-68 0,-166-65 0,2-2 0,1-4 0,1-3 0,139 22 0,-147-37 0,328 50 0,-332-44 0,-2 2 0,1 4 0,-2 2 0,70 35 0,98 46 0,-10-4 0,235 95 0,-312-138 0,-66-23 0,-3 4 0,0 2 0,104 76 0,-154-99 0,0 2 0,-2 1 0,0 0 0,0 2 0,22 29 0,-41-48 0,0 1 0,0-1 0,0 0 0,0 0 0,-1 1 0,1-1 0,-1 0 0,1 1 0,-1-1 0,1 1 0,-1-1 0,0 1 0,1-1 0,-1 1 0,0-1 0,0 1 0,0-1 0,0 1 0,-1-1 0,1 2 0,-1-2 0,0 1 0,1-1 0,-1 0 0,0 0 0,0 0 0,0 0 0,0 0 0,0 0 0,0-1 0,0 1 0,0 0 0,0 0 0,0-1 0,-1 1 0,1-1 0,0 1 0,0-1 0,-2 1 0,-7 1 0,0 0 0,0-1 0,-1-1 0,-15 0 0,18 0 0,-46 0 0,-159-5 0,199 3 0,0-1 0,1 0 0,-1-1 0,-24-10 0,22 8 0,0 0 0,-29-5 0,35 8 0,0 1 0,0-1 0,1-1 0,-1 0 0,1-1 0,0 1 0,-13-10 0,-26-13 0,34 22 0,-1 1 0,1 1 0,-1 0 0,0 1 0,0 1 0,1 0 0,-1 1 0,-26 3 0,39-3 0,242 3 0,-108 20 0,-9-1 0,290-14 0,-234-11 0,-147 3 0,49-1 0,0 4 0,100 16 0,-176-18 0,0 0 0,-1 1 0,1 0 0,0-1 0,-1 2 0,0-1 0,1 0 0,6 7 0,-10-9 0,0 1 0,0 0 0,0-1 0,-1 1 0,1 0 0,0 0 0,0-1 0,-1 1 0,1 0 0,0 0 0,-1 0 0,1 0 0,-1 0 0,1 0 0,-1 0 0,0 0 0,1 0 0,-1 0 0,0 1 0,0-1 0,0 0 0,1 0 0,-1 0 0,-1 0 0,1 0 0,0 0 0,0 0 0,0 1 0,0-1 0,-1 0 0,1 0 0,-1 0 0,1 0 0,-1 0 0,1 0 0,-1 0 0,1 0 0,-1 0 0,0-1 0,0 1 0,1 0 0,-1 0 0,-1 1 0,0-1 0,1 0 0,-1 0 0,1 1 0,-1-1 0,1 0 0,-1 0 0,0-1 0,0 1 0,0 0 0,1-1 0,-1 1 0,0-1 0,0 1 0,0-1 0,0 0 0,0 0 0,0 0 0,0 0 0,-3 0 0,1-1 0,0 0 0,1 0 0,-1-1 0,0 1 0,1-1 0,0 0 0,-1 0 0,1 0 0,-4-4 0,-4-4 0,1 0 0,0 0 0,1-1 0,-10-15 0,-28-43 0,2-3 0,4-2 0,2-1 0,-44-126 0,68 154 0,-74-246 0,75 237 0,3-1 0,3 0 0,-2-77 0,10 127-195,0-1 0,0 0 0,-1 0 0,0 1 0,-1-1 0,-3-12 0,-6-1-6631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8T14:54:00.938"/>
    </inkml:context>
    <inkml:brush xml:id="br0">
      <inkml:brushProperty name="width" value="0.035" units="cm"/>
      <inkml:brushProperty name="height" value="0.035" units="cm"/>
    </inkml:brush>
  </inkml:definitions>
  <inkml:trace contextRef="#ctx0" brushRef="#br0">0 0 24575,'173'242'0,"-93"-123"0,83 111-439,331 511 187,-446-644 243,-40-76 109,2-1 0,0 0 0,1-1 0,0 0 0,2 0 0,21 24 0,116 109-100,-108-112 0,-26-26 0,-1 0 0,21 27 0,-31-35 0,-1 0 0,0 0 0,-1 1 0,0-1 0,0 1 0,0 0 0,0 0 0,-1 0 0,-1 0 0,1 1 0,0 8 0,-2-14 0,1 0 0,-1 0 0,0 0 0,1 0 0,-1-1 0,0 1 0,0 0 0,-1 0 0,1 0 0,0 0 0,-1-1 0,1 1 0,-1 0 0,1 0 0,-1-1 0,0 1 0,0 0 0,0-1 0,0 1 0,0-1 0,0 1 0,0-1 0,0 1 0,-1-1 0,1 0 0,0 0 0,-1 0 0,1 1 0,-1-1 0,0-1 0,1 1 0,-1 0 0,0 0 0,1-1 0,-1 1 0,0-1 0,0 1 0,0-1 0,1 0 0,-1 1 0,-3-1 0,-2-1 0,0 0 0,1 0 0,-1 0 0,1-1 0,-1 1 0,1-2 0,0 1 0,0-1 0,0 0 0,-9-5 0,-38-23 0,-1 3 0,-1 2 0,-90-28 0,-20-10 0,100 34 0,29 13 0,-1 1 0,0 1 0,-58-14 0,82 27 0,-1 0 0,1 1 0,-1 1 0,-21 1 0,74 18 0,342 129 0,-317-125 0,-1 3 0,-2 3 0,74 46 0,-122-67 0,1-2 0,0 1 0,1-2 0,-1 0 0,23 5 0,78 7 0,-26-5 0,-23 0 0,2-2 0,-1-4 0,120-5 0,-184-1 0,0 0 0,0 0 0,-1-1 0,1 1 0,0-1 0,0 0 0,-1 0 0,1 0 0,-1 0 0,1 0 0,-1-1 0,1 1 0,-1-1 0,0 0 0,0 1 0,0-1 0,0 0 0,4-4 0,-4 2 0,0 0 0,0 1 0,-1-1 0,1 0 0,-1 0 0,0 0 0,0 0 0,0 0 0,-1 0 0,1 0 0,-1-7 0,-1-6 0,-1-1 0,-1 0 0,0 1 0,-11-31 0,-65-302 0,35 135 0,-75-360 0,115 546-1365,2 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18/09/2025</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101</a:t>
            </a:fld>
            <a:endParaRPr lang="fr-FR"/>
          </a:p>
        </p:txBody>
      </p:sp>
    </p:spTree>
    <p:extLst>
      <p:ext uri="{BB962C8B-B14F-4D97-AF65-F5344CB8AC3E}">
        <p14:creationId xmlns:p14="http://schemas.microsoft.com/office/powerpoint/2010/main" val="31027605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102</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103</a:t>
            </a:fld>
            <a:endParaRPr lang="fr-FR"/>
          </a:p>
        </p:txBody>
      </p:sp>
    </p:spTree>
    <p:extLst>
      <p:ext uri="{BB962C8B-B14F-4D97-AF65-F5344CB8AC3E}">
        <p14:creationId xmlns:p14="http://schemas.microsoft.com/office/powerpoint/2010/main" val="27208170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105</a:t>
            </a:fld>
            <a:endParaRPr lang="fr-FR"/>
          </a:p>
        </p:txBody>
      </p:sp>
    </p:spTree>
    <p:extLst>
      <p:ext uri="{BB962C8B-B14F-4D97-AF65-F5344CB8AC3E}">
        <p14:creationId xmlns:p14="http://schemas.microsoft.com/office/powerpoint/2010/main" val="4400202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106</a:t>
            </a:fld>
            <a:endParaRPr lang="fr-FR"/>
          </a:p>
        </p:txBody>
      </p:sp>
    </p:spTree>
    <p:extLst>
      <p:ext uri="{BB962C8B-B14F-4D97-AF65-F5344CB8AC3E}">
        <p14:creationId xmlns:p14="http://schemas.microsoft.com/office/powerpoint/2010/main" val="9008456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107</a:t>
            </a:fld>
            <a:endParaRPr lang="fr-FR"/>
          </a:p>
        </p:txBody>
      </p:sp>
    </p:spTree>
    <p:extLst>
      <p:ext uri="{BB962C8B-B14F-4D97-AF65-F5344CB8AC3E}">
        <p14:creationId xmlns:p14="http://schemas.microsoft.com/office/powerpoint/2010/main" val="32937723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108</a:t>
            </a:fld>
            <a:endParaRPr lang="fr-FR"/>
          </a:p>
        </p:txBody>
      </p:sp>
    </p:spTree>
    <p:extLst>
      <p:ext uri="{BB962C8B-B14F-4D97-AF65-F5344CB8AC3E}">
        <p14:creationId xmlns:p14="http://schemas.microsoft.com/office/powerpoint/2010/main" val="3486033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109</a:t>
            </a:fld>
            <a:endParaRPr lang="fr-FR"/>
          </a:p>
        </p:txBody>
      </p:sp>
    </p:spTree>
    <p:extLst>
      <p:ext uri="{BB962C8B-B14F-4D97-AF65-F5344CB8AC3E}">
        <p14:creationId xmlns:p14="http://schemas.microsoft.com/office/powerpoint/2010/main" val="6104249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98432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117</a:t>
            </a:fld>
            <a:endParaRPr lang="fr-FR"/>
          </a:p>
        </p:txBody>
      </p:sp>
    </p:spTree>
    <p:extLst>
      <p:ext uri="{BB962C8B-B14F-4D97-AF65-F5344CB8AC3E}">
        <p14:creationId xmlns:p14="http://schemas.microsoft.com/office/powerpoint/2010/main" val="34956717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118</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119</a:t>
            </a:fld>
            <a:endParaRPr lang="fr-FR"/>
          </a:p>
        </p:txBody>
      </p:sp>
    </p:spTree>
    <p:extLst>
      <p:ext uri="{BB962C8B-B14F-4D97-AF65-F5344CB8AC3E}">
        <p14:creationId xmlns:p14="http://schemas.microsoft.com/office/powerpoint/2010/main" val="32515410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120</a:t>
            </a:fld>
            <a:endParaRPr lang="fr-FR"/>
          </a:p>
        </p:txBody>
      </p:sp>
    </p:spTree>
    <p:extLst>
      <p:ext uri="{BB962C8B-B14F-4D97-AF65-F5344CB8AC3E}">
        <p14:creationId xmlns:p14="http://schemas.microsoft.com/office/powerpoint/2010/main" val="118521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122</a:t>
            </a:fld>
            <a:endParaRPr lang="fr-FR"/>
          </a:p>
        </p:txBody>
      </p:sp>
    </p:spTree>
    <p:extLst>
      <p:ext uri="{BB962C8B-B14F-4D97-AF65-F5344CB8AC3E}">
        <p14:creationId xmlns:p14="http://schemas.microsoft.com/office/powerpoint/2010/main" val="31762549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123</a:t>
            </a:fld>
            <a:endParaRPr lang="fr-FR"/>
          </a:p>
        </p:txBody>
      </p:sp>
    </p:spTree>
    <p:extLst>
      <p:ext uri="{BB962C8B-B14F-4D97-AF65-F5344CB8AC3E}">
        <p14:creationId xmlns:p14="http://schemas.microsoft.com/office/powerpoint/2010/main" val="31397415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124</a:t>
            </a:fld>
            <a:endParaRPr lang="fr-FR"/>
          </a:p>
        </p:txBody>
      </p:sp>
    </p:spTree>
    <p:extLst>
      <p:ext uri="{BB962C8B-B14F-4D97-AF65-F5344CB8AC3E}">
        <p14:creationId xmlns:p14="http://schemas.microsoft.com/office/powerpoint/2010/main" val="11509253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125</a:t>
            </a:fld>
            <a:endParaRPr lang="fr-FR"/>
          </a:p>
        </p:txBody>
      </p:sp>
    </p:spTree>
    <p:extLst>
      <p:ext uri="{BB962C8B-B14F-4D97-AF65-F5344CB8AC3E}">
        <p14:creationId xmlns:p14="http://schemas.microsoft.com/office/powerpoint/2010/main" val="39325385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126</a:t>
            </a:fld>
            <a:endParaRPr lang="fr-FR"/>
          </a:p>
        </p:txBody>
      </p:sp>
    </p:spTree>
    <p:extLst>
      <p:ext uri="{BB962C8B-B14F-4D97-AF65-F5344CB8AC3E}">
        <p14:creationId xmlns:p14="http://schemas.microsoft.com/office/powerpoint/2010/main" val="3637767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127</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132</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133</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134</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135</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136</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137</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138</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139</a:t>
            </a:fld>
            <a:endParaRPr lang="fr-FR"/>
          </a:p>
        </p:txBody>
      </p:sp>
    </p:spTree>
    <p:extLst>
      <p:ext uri="{BB962C8B-B14F-4D97-AF65-F5344CB8AC3E}">
        <p14:creationId xmlns:p14="http://schemas.microsoft.com/office/powerpoint/2010/main" val="13300685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140</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a:extLst>
              <a:ext uri="{FF2B5EF4-FFF2-40B4-BE49-F238E27FC236}">
                <a16:creationId xmlns:a16="http://schemas.microsoft.com/office/drawing/2014/main" id="{95C5B05F-4B9C-46B2-9A10-57BFA005C6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Espace réservé des commentaires 2">
            <a:extLst>
              <a:ext uri="{FF2B5EF4-FFF2-40B4-BE49-F238E27FC236}">
                <a16:creationId xmlns:a16="http://schemas.microsoft.com/office/drawing/2014/main" id="{1D682122-F7CB-4288-AF26-0A582EB94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01380" name="Espace réservé du numéro de diapositive 3">
            <a:extLst>
              <a:ext uri="{FF2B5EF4-FFF2-40B4-BE49-F238E27FC236}">
                <a16:creationId xmlns:a16="http://schemas.microsoft.com/office/drawing/2014/main" id="{1E0F5CA8-A7B9-4CFE-8FF5-92D84016E6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057D077-ACB3-4C40-BFAD-C8A8E43B4CF1}" type="slidenum">
              <a:rPr lang="fr-FR" altLang="fr-FR"/>
              <a:pPr fontAlgn="base">
                <a:spcBef>
                  <a:spcPct val="0"/>
                </a:spcBef>
                <a:spcAft>
                  <a:spcPct val="0"/>
                </a:spcAft>
              </a:pPr>
              <a:t>14</a:t>
            </a:fld>
            <a:endParaRPr lang="fr-FR" alt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141</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142</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143</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144</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fr-FR" altLang="en-US" dirty="0" err="1"/>
              <a:t>Gen</a:t>
            </a:r>
            <a:r>
              <a:rPr lang="fr-FR" altLang="en-US" dirty="0"/>
              <a:t> du </a:t>
            </a:r>
            <a:r>
              <a:rPr lang="fr-FR" altLang="en-US" dirty="0" err="1"/>
              <a:t>metrics</a:t>
            </a:r>
            <a:r>
              <a:rPr lang="fr-FR" altLang="en-US" dirty="0"/>
              <a:t>  </a:t>
            </a:r>
            <a:r>
              <a:rPr lang="fr-FR" altLang="en-US" dirty="0" err="1"/>
              <a:t>arial</a:t>
            </a:r>
            <a:r>
              <a:rPr lang="fr-FR" altLang="en-US" dirty="0"/>
              <a:t> exemple:</a:t>
            </a:r>
          </a:p>
          <a:p>
            <a:pPr eaLnBrk="1" hangingPunct="1"/>
            <a:r>
              <a:rPr lang="fr-FR" dirty="0"/>
              <a:t>java -</a:t>
            </a:r>
            <a:r>
              <a:rPr lang="fr-FR" dirty="0" err="1"/>
              <a:t>cp</a:t>
            </a:r>
            <a:r>
              <a:rPr lang="fr-FR" dirty="0"/>
              <a:t> </a:t>
            </a:r>
            <a:r>
              <a:rPr lang="fr-FR" dirty="0" err="1"/>
              <a:t>build</a:t>
            </a:r>
            <a:r>
              <a:rPr lang="fr-FR" dirty="0"/>
              <a:t>\</a:t>
            </a:r>
            <a:r>
              <a:rPr lang="fr-FR" dirty="0" err="1"/>
              <a:t>fop.jar;lib</a:t>
            </a:r>
            <a:r>
              <a:rPr lang="fr-FR" dirty="0"/>
              <a:t>\avalon-framework-4 .2.0.jar;lib\commons-logging-1.0.4.jar;lib\commons-io-1.3.1.jar;lib\</a:t>
            </a:r>
            <a:r>
              <a:rPr lang="fr-FR" dirty="0" err="1"/>
              <a:t>xmlgraphics</a:t>
            </a:r>
            <a:r>
              <a:rPr lang="fr-FR" dirty="0"/>
              <a:t>- commons-1.4.jar </a:t>
            </a:r>
            <a:r>
              <a:rPr lang="fr-FR" dirty="0" err="1"/>
              <a:t>org.apache.fop.fonts.apps.TTFReader</a:t>
            </a:r>
            <a:r>
              <a:rPr lang="fr-FR" dirty="0"/>
              <a:t> C:\Windows\Fonts\arial.ttf A rial.xml</a:t>
            </a:r>
          </a:p>
          <a:p>
            <a:pPr eaLnBrk="1" hangingPunct="1"/>
            <a:endParaRPr lang="fr-FR" altLang="en-US" dirty="0"/>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p>
          <a:p>
            <a:pPr eaLnBrk="1" hangingPunct="1"/>
            <a:endParaRPr lang="en-US" altLang="en-US" sz="1300" b="1" i="1" dirty="0">
              <a:latin typeface="Arial" panose="020B0604020202020204" pitchFamily="34" charset="0"/>
            </a:endParaRPr>
          </a:p>
          <a:p>
            <a:pPr eaLnBrk="1" hangingPunct="1"/>
            <a:r>
              <a:rPr lang="en-GB" altLang="en-US" b="1" i="1" dirty="0"/>
              <a:t>https://askcodez.com/lincorporation-des-polices-dans-apache-fop.html</a:t>
            </a:r>
          </a:p>
        </p:txBody>
      </p:sp>
    </p:spTree>
    <p:extLst>
      <p:ext uri="{BB962C8B-B14F-4D97-AF65-F5344CB8AC3E}">
        <p14:creationId xmlns:p14="http://schemas.microsoft.com/office/powerpoint/2010/main" val="38582356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146</a:t>
            </a:fld>
            <a:endParaRPr lang="fr-FR"/>
          </a:p>
        </p:txBody>
      </p:sp>
    </p:spTree>
    <p:extLst>
      <p:ext uri="{BB962C8B-B14F-4D97-AF65-F5344CB8AC3E}">
        <p14:creationId xmlns:p14="http://schemas.microsoft.com/office/powerpoint/2010/main" val="32483831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147</a:t>
            </a:fld>
            <a:endParaRPr lang="fr-FR"/>
          </a:p>
        </p:txBody>
      </p:sp>
    </p:spTree>
    <p:extLst>
      <p:ext uri="{BB962C8B-B14F-4D97-AF65-F5344CB8AC3E}">
        <p14:creationId xmlns:p14="http://schemas.microsoft.com/office/powerpoint/2010/main" val="28935086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148</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151</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153</a:t>
            </a:fld>
            <a:endParaRPr lang="fr-FR"/>
          </a:p>
        </p:txBody>
      </p:sp>
    </p:spTree>
    <p:extLst>
      <p:ext uri="{BB962C8B-B14F-4D97-AF65-F5344CB8AC3E}">
        <p14:creationId xmlns:p14="http://schemas.microsoft.com/office/powerpoint/2010/main" val="7106781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154</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156</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158</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a:t>
            </a:fld>
            <a:endParaRPr lang="fr-FR"/>
          </a:p>
        </p:txBody>
      </p:sp>
    </p:spTree>
    <p:extLst>
      <p:ext uri="{BB962C8B-B14F-4D97-AF65-F5344CB8AC3E}">
        <p14:creationId xmlns:p14="http://schemas.microsoft.com/office/powerpoint/2010/main" val="39150757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166</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167</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168</a:t>
            </a:fld>
            <a:endParaRPr lang="fr-FR"/>
          </a:p>
        </p:txBody>
      </p:sp>
    </p:spTree>
    <p:extLst>
      <p:ext uri="{BB962C8B-B14F-4D97-AF65-F5344CB8AC3E}">
        <p14:creationId xmlns:p14="http://schemas.microsoft.com/office/powerpoint/2010/main" val="38359121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169</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170</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172</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173</a:t>
            </a:fld>
            <a:endParaRPr lang="fr-FR"/>
          </a:p>
        </p:txBody>
      </p:sp>
    </p:spTree>
    <p:extLst>
      <p:ext uri="{BB962C8B-B14F-4D97-AF65-F5344CB8AC3E}">
        <p14:creationId xmlns:p14="http://schemas.microsoft.com/office/powerpoint/2010/main" val="19585898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178</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179</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180</a:t>
            </a:fld>
            <a:endParaRPr lang="fr-FR"/>
          </a:p>
        </p:txBody>
      </p:sp>
    </p:spTree>
    <p:extLst>
      <p:ext uri="{BB962C8B-B14F-4D97-AF65-F5344CB8AC3E}">
        <p14:creationId xmlns:p14="http://schemas.microsoft.com/office/powerpoint/2010/main" val="3676274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181</a:t>
            </a:fld>
            <a:endParaRPr lang="fr-FR"/>
          </a:p>
        </p:txBody>
      </p:sp>
    </p:spTree>
    <p:extLst>
      <p:ext uri="{BB962C8B-B14F-4D97-AF65-F5344CB8AC3E}">
        <p14:creationId xmlns:p14="http://schemas.microsoft.com/office/powerpoint/2010/main" val="551800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182</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183</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184</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185</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186</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187</a:t>
            </a:fld>
            <a:endParaRPr lang="fr-FR"/>
          </a:p>
        </p:txBody>
      </p:sp>
    </p:spTree>
    <p:extLst>
      <p:ext uri="{BB962C8B-B14F-4D97-AF65-F5344CB8AC3E}">
        <p14:creationId xmlns:p14="http://schemas.microsoft.com/office/powerpoint/2010/main" val="399979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188</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189</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191</a:t>
            </a:fld>
            <a:endParaRPr lang="fr-FR"/>
          </a:p>
        </p:txBody>
      </p:sp>
    </p:spTree>
    <p:extLst>
      <p:ext uri="{BB962C8B-B14F-4D97-AF65-F5344CB8AC3E}">
        <p14:creationId xmlns:p14="http://schemas.microsoft.com/office/powerpoint/2010/main" val="16986978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195</a:t>
            </a:fld>
            <a:endParaRPr lang="fr-FR"/>
          </a:p>
        </p:txBody>
      </p:sp>
    </p:spTree>
    <p:extLst>
      <p:ext uri="{BB962C8B-B14F-4D97-AF65-F5344CB8AC3E}">
        <p14:creationId xmlns:p14="http://schemas.microsoft.com/office/powerpoint/2010/main" val="58542928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a:t>
            </a:fld>
            <a:endParaRPr lang="fr-FR"/>
          </a:p>
        </p:txBody>
      </p:sp>
    </p:spTree>
    <p:extLst>
      <p:ext uri="{BB962C8B-B14F-4D97-AF65-F5344CB8AC3E}">
        <p14:creationId xmlns:p14="http://schemas.microsoft.com/office/powerpoint/2010/main" val="372892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201</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202</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25</a:t>
            </a:fld>
            <a:endParaRPr lang="fr-FR"/>
          </a:p>
        </p:txBody>
      </p:sp>
    </p:spTree>
    <p:extLst>
      <p:ext uri="{BB962C8B-B14F-4D97-AF65-F5344CB8AC3E}">
        <p14:creationId xmlns:p14="http://schemas.microsoft.com/office/powerpoint/2010/main" val="1277263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30</a:t>
            </a:fld>
            <a:endParaRPr lang="fr-FR"/>
          </a:p>
        </p:txBody>
      </p:sp>
    </p:spTree>
    <p:extLst>
      <p:ext uri="{BB962C8B-B14F-4D97-AF65-F5344CB8AC3E}">
        <p14:creationId xmlns:p14="http://schemas.microsoft.com/office/powerpoint/2010/main" val="125674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a:t>
            </a:fld>
            <a:endParaRPr lang="fr-FR"/>
          </a:p>
        </p:txBody>
      </p:sp>
    </p:spTree>
    <p:extLst>
      <p:ext uri="{BB962C8B-B14F-4D97-AF65-F5344CB8AC3E}">
        <p14:creationId xmlns:p14="http://schemas.microsoft.com/office/powerpoint/2010/main" val="238118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31</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40</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41</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42</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43</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44</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46</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47</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48</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49</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51</a:t>
            </a:fld>
            <a:endParaRPr lang="fr-FR"/>
          </a:p>
        </p:txBody>
      </p:sp>
    </p:spTree>
    <p:extLst>
      <p:ext uri="{BB962C8B-B14F-4D97-AF65-F5344CB8AC3E}">
        <p14:creationId xmlns:p14="http://schemas.microsoft.com/office/powerpoint/2010/main" val="2839128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52</a:t>
            </a:fld>
            <a:endParaRPr lang="fr-FR"/>
          </a:p>
        </p:txBody>
      </p:sp>
    </p:spTree>
    <p:extLst>
      <p:ext uri="{BB962C8B-B14F-4D97-AF65-F5344CB8AC3E}">
        <p14:creationId xmlns:p14="http://schemas.microsoft.com/office/powerpoint/2010/main" val="2326234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53</a:t>
            </a:fld>
            <a:endParaRPr lang="fr-FR"/>
          </a:p>
        </p:txBody>
      </p:sp>
    </p:spTree>
    <p:extLst>
      <p:ext uri="{BB962C8B-B14F-4D97-AF65-F5344CB8AC3E}">
        <p14:creationId xmlns:p14="http://schemas.microsoft.com/office/powerpoint/2010/main" val="3026521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54</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56</a:t>
            </a:fld>
            <a:endParaRPr lang="fr-FR"/>
          </a:p>
        </p:txBody>
      </p:sp>
    </p:spTree>
    <p:extLst>
      <p:ext uri="{BB962C8B-B14F-4D97-AF65-F5344CB8AC3E}">
        <p14:creationId xmlns:p14="http://schemas.microsoft.com/office/powerpoint/2010/main" val="622279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66</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67</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68</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69</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339793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18402908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72</a:t>
            </a:fld>
            <a:endParaRPr lang="fr-FR"/>
          </a:p>
        </p:txBody>
      </p:sp>
    </p:spTree>
    <p:extLst>
      <p:ext uri="{BB962C8B-B14F-4D97-AF65-F5344CB8AC3E}">
        <p14:creationId xmlns:p14="http://schemas.microsoft.com/office/powerpoint/2010/main" val="982578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73</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75</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76</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82</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83</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86</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89</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90</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93</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94</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95</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96</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99</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100</a:t>
            </a:fld>
            <a:endParaRPr lang="fr-FR"/>
          </a:p>
        </p:txBody>
      </p:sp>
    </p:spTree>
    <p:extLst>
      <p:ext uri="{BB962C8B-B14F-4D97-AF65-F5344CB8AC3E}">
        <p14:creationId xmlns:p14="http://schemas.microsoft.com/office/powerpoint/2010/main" val="353686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572524">
            <a:off x="2340014" y="2428868"/>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2050" name="Picture 2" descr="ORSYS | SmartMobility">
            <a:extLst>
              <a:ext uri="{FF2B5EF4-FFF2-40B4-BE49-F238E27FC236}">
                <a16:creationId xmlns:a16="http://schemas.microsoft.com/office/drawing/2014/main" id="{41737C16-F1C9-408A-BB01-755C30ECB31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652063">
            <a:off x="-64278" y="-520574"/>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18/09/2025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18/09/2025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18/09/2025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3074" name="Picture 2" descr="ORSYS | SmartMobility">
            <a:extLst>
              <a:ext uri="{FF2B5EF4-FFF2-40B4-BE49-F238E27FC236}">
                <a16:creationId xmlns:a16="http://schemas.microsoft.com/office/drawing/2014/main" id="{562C8A14-FFB9-42C7-95F1-AA0EE4E378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821977">
            <a:off x="470639" y="-301768"/>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18/09/2025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18/09/2025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18/09/2025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18/09/2025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18/09/2025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18/09/2025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4098" name="Picture 2" descr="ORSYS | SmartMobility">
            <a:extLst>
              <a:ext uri="{FF2B5EF4-FFF2-40B4-BE49-F238E27FC236}">
                <a16:creationId xmlns:a16="http://schemas.microsoft.com/office/drawing/2014/main" id="{EDE483F1-225E-4D65-AB42-0950FF8739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24" y="1052736"/>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5122" name="Picture 2" descr="ORSYS | SmartMobility">
            <a:extLst>
              <a:ext uri="{FF2B5EF4-FFF2-40B4-BE49-F238E27FC236}">
                <a16:creationId xmlns:a16="http://schemas.microsoft.com/office/drawing/2014/main" id="{F10F7B67-B9DF-4561-B30F-AA4AC98BD9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750" y="1190625"/>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18/09/2025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18/09/2025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18/09/2025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18/09/2025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18/09/2025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18/09/2025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18/09/2025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18/09/2025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18/09/2025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18/09/2025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18/09/2025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18/09/2025</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18/09/2025</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18/09/2025</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18/09/2025</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18/09/2025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18/09/2025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18/09/2025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18/09/2025</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698" r:id="rId46"/>
    <p:sldLayoutId id="2147483744" r:id="rId47"/>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3.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7.xml"/><Relationship Id="rId7" Type="http://schemas.openxmlformats.org/officeDocument/2006/relationships/image" Target="../media/image45.png"/><Relationship Id="rId12" Type="http://schemas.openxmlformats.org/officeDocument/2006/relationships/image" Target="../media/image48.png"/><Relationship Id="rId17" Type="http://schemas.openxmlformats.org/officeDocument/2006/relationships/customXml" Target="../ink/ink5.xml"/><Relationship Id="rId2" Type="http://schemas.openxmlformats.org/officeDocument/2006/relationships/notesSlide" Target="../notesSlides/notesSlide127.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44.jpeg"/><Relationship Id="rId11" Type="http://schemas.openxmlformats.org/officeDocument/2006/relationships/customXml" Target="../ink/ink2.xml"/><Relationship Id="rId5" Type="http://schemas.openxmlformats.org/officeDocument/2006/relationships/image" Target="../media/image40.png"/><Relationship Id="rId15" Type="http://schemas.openxmlformats.org/officeDocument/2006/relationships/customXml" Target="../ink/ink4.xml"/><Relationship Id="rId10" Type="http://schemas.openxmlformats.org/officeDocument/2006/relationships/image" Target="../media/image47.png"/><Relationship Id="rId19" Type="http://schemas.openxmlformats.org/officeDocument/2006/relationships/customXml" Target="../ink/ink6.xml"/><Relationship Id="rId4" Type="http://schemas.openxmlformats.org/officeDocument/2006/relationships/image" Target="../media/image39.png"/><Relationship Id="rId9" Type="http://schemas.openxmlformats.org/officeDocument/2006/relationships/customXml" Target="../ink/ink1.xml"/><Relationship Id="rId14" Type="http://schemas.openxmlformats.org/officeDocument/2006/relationships/image" Target="../media/image49.png"/><Relationship Id="rId22" Type="http://schemas.openxmlformats.org/officeDocument/2006/relationships/image" Target="../media/image53.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3.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4.xml"/><Relationship Id="rId1" Type="http://schemas.openxmlformats.org/officeDocument/2006/relationships/slideLayout" Target="../slideLayouts/slideLayout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5.xml"/><Relationship Id="rId1" Type="http://schemas.openxmlformats.org/officeDocument/2006/relationships/slideLayout" Target="../slideLayouts/slideLayout42.xml"/><Relationship Id="rId5" Type="http://schemas.openxmlformats.org/officeDocument/2006/relationships/image" Target="../media/image62.png"/><Relationship Id="rId4" Type="http://schemas.openxmlformats.org/officeDocument/2006/relationships/image" Target="../media/image61.png"/></Relationships>
</file>

<file path=ppt/slides/_rels/slide15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56.xml"/><Relationship Id="rId1" Type="http://schemas.openxmlformats.org/officeDocument/2006/relationships/slideLayout" Target="../slideLayouts/slideLayout1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0.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75.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2.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91.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95.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5.xml"/></Relationships>
</file>

<file path=ppt/slides/_rels/slide205.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204.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www.java4less.com/barcodes/barcodes.php?info=FOPPlugin_Guide" TargetMode="External"/><Relationship Id="rId2" Type="http://schemas.openxmlformats.org/officeDocument/2006/relationships/hyperlink" Target="http://www.java4less.com/fopdesigner/fodesigner.php" TargetMode="Externa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2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Transformez vos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lstStyle/>
          <a:p>
            <a:r>
              <a:rPr lang="fr-FR" dirty="0"/>
              <a:t>Développer avec XSL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MXML (Adobe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10</a:t>
            </a:fld>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100</a:t>
            </a:fld>
            <a:endParaRPr lang="fr-F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101</a:t>
            </a:fld>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102</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ne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103</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104</a:t>
            </a:fld>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CEBE933-9F33-416C-B910-E94A35219916}"/>
              </a:ext>
            </a:extLst>
          </p:cNvPr>
          <p:cNvSpPr>
            <a:spLocks noGrp="1"/>
          </p:cNvSpPr>
          <p:nvPr>
            <p:ph type="title"/>
          </p:nvPr>
        </p:nvSpPr>
        <p:spPr/>
        <p:txBody>
          <a:bodyPr/>
          <a:lstStyle/>
          <a:p>
            <a:r>
              <a:rPr lang="fr-FR" dirty="0"/>
              <a:t>XSL &amp; traitement générique de </a:t>
            </a:r>
            <a:r>
              <a:rPr lang="fr-FR" dirty="0" err="1"/>
              <a:t>noeuds</a:t>
            </a:r>
            <a:endParaRPr lang="fr-FR" dirty="0"/>
          </a:p>
        </p:txBody>
      </p:sp>
      <p:sp>
        <p:nvSpPr>
          <p:cNvPr id="6" name="Espace réservé du texte 5">
            <a:extLst>
              <a:ext uri="{FF2B5EF4-FFF2-40B4-BE49-F238E27FC236}">
                <a16:creationId xmlns:a16="http://schemas.microsoft.com/office/drawing/2014/main" id="{45AEA7A0-9940-41F5-BA17-48741BA5EF3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C0045F1-10D4-4E64-8014-B3A0B24C7C9E}"/>
              </a:ext>
            </a:extLst>
          </p:cNvPr>
          <p:cNvSpPr>
            <a:spLocks noGrp="1"/>
          </p:cNvSpPr>
          <p:nvPr>
            <p:ph type="sldNum" sz="quarter" idx="12"/>
          </p:nvPr>
        </p:nvSpPr>
        <p:spPr/>
        <p:txBody>
          <a:bodyPr/>
          <a:lstStyle/>
          <a:p>
            <a:fld id="{5A33B5BC-E3F1-4ABE-A1A6-D2608D40EC2E}" type="slidenum">
              <a:rPr lang="fr-FR" smtClean="0"/>
              <a:pPr/>
              <a:t>105</a:t>
            </a:fld>
            <a:endParaRPr lang="fr-FR"/>
          </a:p>
        </p:txBody>
      </p:sp>
    </p:spTree>
    <p:extLst>
      <p:ext uri="{BB962C8B-B14F-4D97-AF65-F5344CB8AC3E}">
        <p14:creationId xmlns:p14="http://schemas.microsoft.com/office/powerpoint/2010/main" val="34095692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Match complexe plein d’unions ‘|’(pipe)</a:t>
            </a:r>
          </a:p>
          <a:p>
            <a:pPr lvl="4"/>
            <a:r>
              <a:rPr lang="fr-FR" dirty="0"/>
              <a:t>Match=«balise1Text | bailse2Txt»</a:t>
            </a:r>
          </a:p>
          <a:p>
            <a:pPr lvl="5"/>
            <a:r>
              <a:rPr lang="fr-FR" dirty="0"/>
              <a:t>Maintien difficile</a:t>
            </a:r>
          </a:p>
          <a:p>
            <a:pPr lvl="5"/>
            <a:r>
              <a:rPr lang="fr-FR" dirty="0"/>
              <a:t>Généricité proche de zéro</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106</a:t>
            </a:fld>
            <a:endParaRPr lang="fr-FR"/>
          </a:p>
        </p:txBody>
      </p:sp>
    </p:spTree>
    <p:extLst>
      <p:ext uri="{BB962C8B-B14F-4D97-AF65-F5344CB8AC3E}">
        <p14:creationId xmlns:p14="http://schemas.microsoft.com/office/powerpoint/2010/main" val="35700972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Traitement générique du nom de balise</a:t>
            </a:r>
          </a:p>
          <a:p>
            <a:pPr lvl="4"/>
            <a:r>
              <a:rPr lang="fr-FR" dirty="0"/>
              <a:t>match=«*[contains(</a:t>
            </a:r>
            <a:r>
              <a:rPr lang="fr-FR" dirty="0" err="1"/>
              <a:t>name</a:t>
            </a:r>
            <a:r>
              <a:rPr lang="fr-FR" dirty="0"/>
              <a:t>(),’</a:t>
            </a:r>
            <a:r>
              <a:rPr lang="fr-FR" dirty="0" err="1"/>
              <a:t>text</a:t>
            </a:r>
            <a:r>
              <a:rPr lang="fr-FR" dirty="0"/>
              <a:t>’)]»</a:t>
            </a:r>
          </a:p>
          <a:p>
            <a:pPr lvl="5"/>
            <a:r>
              <a:rPr lang="fr-FR" dirty="0"/>
              <a:t>Maintient plus facile (mais </a:t>
            </a:r>
            <a:r>
              <a:rPr lang="fr-FR" b="1" u="sng" dirty="0"/>
              <a:t>pas optimum</a:t>
            </a:r>
            <a:r>
              <a:rPr lang="fr-FR" dirty="0"/>
              <a:t>)</a:t>
            </a:r>
          </a:p>
          <a:p>
            <a:pPr lvl="5"/>
            <a:r>
              <a:rPr lang="fr-FR" b="1" u="sng" dirty="0"/>
              <a:t>Dépend</a:t>
            </a:r>
            <a:r>
              <a:rPr lang="fr-FR" dirty="0"/>
              <a:t> d’une bonne </a:t>
            </a:r>
            <a:r>
              <a:rPr lang="fr-FR" b="1" u="sng" dirty="0"/>
              <a:t>convention de nommage</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107</a:t>
            </a:fld>
            <a:endParaRPr lang="fr-FR"/>
          </a:p>
        </p:txBody>
      </p:sp>
    </p:spTree>
    <p:extLst>
      <p:ext uri="{BB962C8B-B14F-4D97-AF65-F5344CB8AC3E}">
        <p14:creationId xmlns:p14="http://schemas.microsoft.com/office/powerpoint/2010/main" val="35452535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Chercher des cohérences dans un attribut commun aux balises</a:t>
            </a:r>
          </a:p>
          <a:p>
            <a:pPr lvl="4"/>
            <a:r>
              <a:rPr lang="fr-FR" dirty="0"/>
              <a:t>Match=« *[@type=‘txt’] »</a:t>
            </a:r>
          </a:p>
          <a:p>
            <a:pPr lvl="5"/>
            <a:r>
              <a:rPr lang="fr-FR" dirty="0"/>
              <a:t>Maintient </a:t>
            </a:r>
            <a:r>
              <a:rPr lang="fr-FR" b="1" u="sng" dirty="0"/>
              <a:t>plus facile </a:t>
            </a:r>
          </a:p>
          <a:p>
            <a:pPr lvl="5"/>
            <a:r>
              <a:rPr lang="fr-FR" b="1" u="sng" dirty="0"/>
              <a:t>Dépend d’attribut </a:t>
            </a:r>
            <a:r>
              <a:rPr lang="fr-FR" dirty="0"/>
              <a:t>pour la généricité du contenu</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108</a:t>
            </a:fld>
            <a:endParaRPr lang="fr-FR"/>
          </a:p>
        </p:txBody>
      </p:sp>
    </p:spTree>
    <p:extLst>
      <p:ext uri="{BB962C8B-B14F-4D97-AF65-F5344CB8AC3E}">
        <p14:creationId xmlns:p14="http://schemas.microsoft.com/office/powerpoint/2010/main" val="178397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109</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11</a:t>
            </a:fld>
            <a:endParaRPr lang="fr-F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112</a:t>
            </a:fld>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113</a:t>
            </a:fld>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116</a:t>
            </a:fld>
            <a:endParaRPr lang="fr-F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117</a:t>
            </a:fld>
            <a:endParaRPr lang="fr-F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118</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12</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479078" y="3130855"/>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121</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122</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123</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a:t>
            </a:r>
            <a:r>
              <a:rPr lang="fr-FR" dirty="0" err="1"/>
              <a:t>referenciée</a:t>
            </a:r>
            <a:r>
              <a:rPr lang="fr-FR" dirty="0"/>
              <a:t>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124</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125</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a:t>
            </a:r>
            <a:r>
              <a:rPr lang="fr-FR" dirty="0" err="1"/>
              <a:t>word</a:t>
            </a:r>
            <a:r>
              <a:rPr lang="fr-FR" dirty="0"/>
              <a:t> </a:t>
            </a:r>
            <a:r>
              <a:rPr lang="fr-FR" dirty="0" err="1"/>
              <a:t>powerpoint</a:t>
            </a:r>
            <a:endParaRPr lang="fr-FR" dirty="0"/>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126</a:t>
            </a:fld>
            <a:endParaRPr lang="fr-F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127</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strike="sngStrike"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128</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mc:AlternateContent xmlns:mc="http://schemas.openxmlformats.org/markup-compatibility/2006">
        <mc:Choice xmlns:p14="http://schemas.microsoft.com/office/powerpoint/2010/main" Requires="p14">
          <p:contentPart p14:bwMode="auto" r:id="rId9">
            <p14:nvContentPartPr>
              <p14:cNvPr id="2" name="Encre 1">
                <a:extLst>
                  <a:ext uri="{FF2B5EF4-FFF2-40B4-BE49-F238E27FC236}">
                    <a16:creationId xmlns:a16="http://schemas.microsoft.com/office/drawing/2014/main" id="{C55A93CC-1296-41AB-7822-FC937EED1D04}"/>
                  </a:ext>
                </a:extLst>
              </p14:cNvPr>
              <p14:cNvContentPartPr/>
              <p14:nvPr/>
            </p14:nvContentPartPr>
            <p14:xfrm>
              <a:off x="940158" y="5111868"/>
              <a:ext cx="3299040" cy="1328040"/>
            </p14:xfrm>
          </p:contentPart>
        </mc:Choice>
        <mc:Fallback>
          <p:pic>
            <p:nvPicPr>
              <p:cNvPr id="2" name="Encre 1">
                <a:extLst>
                  <a:ext uri="{FF2B5EF4-FFF2-40B4-BE49-F238E27FC236}">
                    <a16:creationId xmlns:a16="http://schemas.microsoft.com/office/drawing/2014/main" id="{C55A93CC-1296-41AB-7822-FC937EED1D04}"/>
                  </a:ext>
                </a:extLst>
              </p:cNvPr>
              <p:cNvPicPr/>
              <p:nvPr/>
            </p:nvPicPr>
            <p:blipFill>
              <a:blip r:embed="rId10"/>
              <a:stretch>
                <a:fillRect/>
              </a:stretch>
            </p:blipFill>
            <p:spPr>
              <a:xfrm>
                <a:off x="886518" y="5003868"/>
                <a:ext cx="3406680" cy="1543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 name="Encre 2">
                <a:extLst>
                  <a:ext uri="{FF2B5EF4-FFF2-40B4-BE49-F238E27FC236}">
                    <a16:creationId xmlns:a16="http://schemas.microsoft.com/office/drawing/2014/main" id="{9F4180F2-E30F-A8C3-AE55-FD22B75F58CD}"/>
                  </a:ext>
                </a:extLst>
              </p14:cNvPr>
              <p14:cNvContentPartPr/>
              <p14:nvPr/>
            </p14:nvContentPartPr>
            <p14:xfrm>
              <a:off x="7430958" y="5467188"/>
              <a:ext cx="593280" cy="360"/>
            </p14:xfrm>
          </p:contentPart>
        </mc:Choice>
        <mc:Fallback>
          <p:pic>
            <p:nvPicPr>
              <p:cNvPr id="3" name="Encre 2">
                <a:extLst>
                  <a:ext uri="{FF2B5EF4-FFF2-40B4-BE49-F238E27FC236}">
                    <a16:creationId xmlns:a16="http://schemas.microsoft.com/office/drawing/2014/main" id="{9F4180F2-E30F-A8C3-AE55-FD22B75F58CD}"/>
                  </a:ext>
                </a:extLst>
              </p:cNvPr>
              <p:cNvPicPr/>
              <p:nvPr/>
            </p:nvPicPr>
            <p:blipFill>
              <a:blip r:embed="rId12"/>
              <a:stretch>
                <a:fillRect/>
              </a:stretch>
            </p:blipFill>
            <p:spPr>
              <a:xfrm>
                <a:off x="7377318" y="5359548"/>
                <a:ext cx="7009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 name="Encre 3">
                <a:extLst>
                  <a:ext uri="{FF2B5EF4-FFF2-40B4-BE49-F238E27FC236}">
                    <a16:creationId xmlns:a16="http://schemas.microsoft.com/office/drawing/2014/main" id="{7A77B2B7-014A-8C1C-570F-21E41FE341CE}"/>
                  </a:ext>
                </a:extLst>
              </p14:cNvPr>
              <p14:cNvContentPartPr/>
              <p14:nvPr/>
            </p14:nvContentPartPr>
            <p14:xfrm>
              <a:off x="4032198" y="5133828"/>
              <a:ext cx="3731400" cy="1270800"/>
            </p14:xfrm>
          </p:contentPart>
        </mc:Choice>
        <mc:Fallback>
          <p:pic>
            <p:nvPicPr>
              <p:cNvPr id="4" name="Encre 3">
                <a:extLst>
                  <a:ext uri="{FF2B5EF4-FFF2-40B4-BE49-F238E27FC236}">
                    <a16:creationId xmlns:a16="http://schemas.microsoft.com/office/drawing/2014/main" id="{7A77B2B7-014A-8C1C-570F-21E41FE341CE}"/>
                  </a:ext>
                </a:extLst>
              </p:cNvPr>
              <p:cNvPicPr/>
              <p:nvPr/>
            </p:nvPicPr>
            <p:blipFill>
              <a:blip r:embed="rId14"/>
              <a:stretch>
                <a:fillRect/>
              </a:stretch>
            </p:blipFill>
            <p:spPr>
              <a:xfrm>
                <a:off x="3978198" y="5026188"/>
                <a:ext cx="3839040" cy="1486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 name="Encre 4">
                <a:extLst>
                  <a:ext uri="{FF2B5EF4-FFF2-40B4-BE49-F238E27FC236}">
                    <a16:creationId xmlns:a16="http://schemas.microsoft.com/office/drawing/2014/main" id="{D822C4F0-5F11-CE1E-9E8C-73F816B5A92E}"/>
                  </a:ext>
                </a:extLst>
              </p14:cNvPr>
              <p14:cNvContentPartPr/>
              <p14:nvPr/>
            </p14:nvContentPartPr>
            <p14:xfrm>
              <a:off x="5775318" y="5905668"/>
              <a:ext cx="360" cy="360"/>
            </p14:xfrm>
          </p:contentPart>
        </mc:Choice>
        <mc:Fallback>
          <p:pic>
            <p:nvPicPr>
              <p:cNvPr id="5" name="Encre 4">
                <a:extLst>
                  <a:ext uri="{FF2B5EF4-FFF2-40B4-BE49-F238E27FC236}">
                    <a16:creationId xmlns:a16="http://schemas.microsoft.com/office/drawing/2014/main" id="{D822C4F0-5F11-CE1E-9E8C-73F816B5A92E}"/>
                  </a:ext>
                </a:extLst>
              </p:cNvPr>
              <p:cNvPicPr/>
              <p:nvPr/>
            </p:nvPicPr>
            <p:blipFill>
              <a:blip r:embed="rId16"/>
              <a:stretch>
                <a:fillRect/>
              </a:stretch>
            </p:blipFill>
            <p:spPr>
              <a:xfrm>
                <a:off x="5721678" y="5798028"/>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 name="Encre 5">
                <a:extLst>
                  <a:ext uri="{FF2B5EF4-FFF2-40B4-BE49-F238E27FC236}">
                    <a16:creationId xmlns:a16="http://schemas.microsoft.com/office/drawing/2014/main" id="{27E3965A-148A-F33D-B720-FA4B91C87918}"/>
                  </a:ext>
                </a:extLst>
              </p14:cNvPr>
              <p14:cNvContentPartPr/>
              <p14:nvPr/>
            </p14:nvContentPartPr>
            <p14:xfrm>
              <a:off x="809478" y="4858788"/>
              <a:ext cx="1217160" cy="1784520"/>
            </p14:xfrm>
          </p:contentPart>
        </mc:Choice>
        <mc:Fallback>
          <p:pic>
            <p:nvPicPr>
              <p:cNvPr id="6" name="Encre 5">
                <a:extLst>
                  <a:ext uri="{FF2B5EF4-FFF2-40B4-BE49-F238E27FC236}">
                    <a16:creationId xmlns:a16="http://schemas.microsoft.com/office/drawing/2014/main" id="{27E3965A-148A-F33D-B720-FA4B91C87918}"/>
                  </a:ext>
                </a:extLst>
              </p:cNvPr>
              <p:cNvPicPr/>
              <p:nvPr/>
            </p:nvPicPr>
            <p:blipFill>
              <a:blip r:embed="rId18"/>
              <a:stretch>
                <a:fillRect/>
              </a:stretch>
            </p:blipFill>
            <p:spPr>
              <a:xfrm>
                <a:off x="803358" y="4852668"/>
                <a:ext cx="1229400" cy="1796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 name="Encre 7">
                <a:extLst>
                  <a:ext uri="{FF2B5EF4-FFF2-40B4-BE49-F238E27FC236}">
                    <a16:creationId xmlns:a16="http://schemas.microsoft.com/office/drawing/2014/main" id="{B679F4B5-7469-DECD-56C3-0790F1A5CF45}"/>
                  </a:ext>
                </a:extLst>
              </p14:cNvPr>
              <p14:cNvContentPartPr/>
              <p14:nvPr/>
            </p14:nvContentPartPr>
            <p14:xfrm>
              <a:off x="1977678" y="4700028"/>
              <a:ext cx="5273280" cy="784800"/>
            </p14:xfrm>
          </p:contentPart>
        </mc:Choice>
        <mc:Fallback>
          <p:pic>
            <p:nvPicPr>
              <p:cNvPr id="8" name="Encre 7">
                <a:extLst>
                  <a:ext uri="{FF2B5EF4-FFF2-40B4-BE49-F238E27FC236}">
                    <a16:creationId xmlns:a16="http://schemas.microsoft.com/office/drawing/2014/main" id="{B679F4B5-7469-DECD-56C3-0790F1A5CF45}"/>
                  </a:ext>
                </a:extLst>
              </p:cNvPr>
              <p:cNvPicPr/>
              <p:nvPr/>
            </p:nvPicPr>
            <p:blipFill>
              <a:blip r:embed="rId20"/>
              <a:stretch>
                <a:fillRect/>
              </a:stretch>
            </p:blipFill>
            <p:spPr>
              <a:xfrm>
                <a:off x="1971558" y="4693908"/>
                <a:ext cx="5285520" cy="797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 name="Encre 8">
                <a:extLst>
                  <a:ext uri="{FF2B5EF4-FFF2-40B4-BE49-F238E27FC236}">
                    <a16:creationId xmlns:a16="http://schemas.microsoft.com/office/drawing/2014/main" id="{051480E5-9A02-3021-FAB1-FB61CAB103C3}"/>
                  </a:ext>
                </a:extLst>
              </p14:cNvPr>
              <p14:cNvContentPartPr/>
              <p14:nvPr/>
            </p14:nvContentPartPr>
            <p14:xfrm>
              <a:off x="3797118" y="4842228"/>
              <a:ext cx="685440" cy="747360"/>
            </p14:xfrm>
          </p:contentPart>
        </mc:Choice>
        <mc:Fallback>
          <p:pic>
            <p:nvPicPr>
              <p:cNvPr id="9" name="Encre 8">
                <a:extLst>
                  <a:ext uri="{FF2B5EF4-FFF2-40B4-BE49-F238E27FC236}">
                    <a16:creationId xmlns:a16="http://schemas.microsoft.com/office/drawing/2014/main" id="{051480E5-9A02-3021-FAB1-FB61CAB103C3}"/>
                  </a:ext>
                </a:extLst>
              </p:cNvPr>
              <p:cNvPicPr/>
              <p:nvPr/>
            </p:nvPicPr>
            <p:blipFill>
              <a:blip r:embed="rId22"/>
              <a:stretch>
                <a:fillRect/>
              </a:stretch>
            </p:blipFill>
            <p:spPr>
              <a:xfrm>
                <a:off x="3790998" y="4836108"/>
                <a:ext cx="697680" cy="759600"/>
              </a:xfrm>
              <a:prstGeom prst="rect">
                <a:avLst/>
              </a:prstGeom>
            </p:spPr>
          </p:pic>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129</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13</a:t>
            </a:fld>
            <a:endParaRPr lang="fr-FR"/>
          </a:p>
        </p:txBody>
      </p:sp>
    </p:spTree>
    <p:extLst>
      <p:ext uri="{BB962C8B-B14F-4D97-AF65-F5344CB8AC3E}">
        <p14:creationId xmlns:p14="http://schemas.microsoft.com/office/powerpoint/2010/main" val="1360153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130</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828" y="1687092"/>
            <a:ext cx="2468894" cy="2828478"/>
            <a:chOff x="5004048" y="1309841"/>
            <a:chExt cx="3312369" cy="4351408"/>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506656" y="1309841"/>
              <a:ext cx="2809759" cy="4629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483539" y="5199693"/>
              <a:ext cx="2832876" cy="4615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324947"/>
              <a:ext cx="504056" cy="43041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1"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131</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grpSp>
        <p:nvGrpSpPr>
          <p:cNvPr id="3" name="Groupe 2">
            <a:extLst>
              <a:ext uri="{FF2B5EF4-FFF2-40B4-BE49-F238E27FC236}">
                <a16:creationId xmlns:a16="http://schemas.microsoft.com/office/drawing/2014/main" id="{C62E5321-7B12-B369-F484-AA917EEA5D27}"/>
              </a:ext>
            </a:extLst>
          </p:cNvPr>
          <p:cNvGrpSpPr/>
          <p:nvPr/>
        </p:nvGrpSpPr>
        <p:grpSpPr>
          <a:xfrm rot="184297">
            <a:off x="5887828" y="1687092"/>
            <a:ext cx="2468894" cy="2828478"/>
            <a:chOff x="5004048" y="1309841"/>
            <a:chExt cx="3312369" cy="4351408"/>
          </a:xfrm>
        </p:grpSpPr>
        <p:sp>
          <p:nvSpPr>
            <p:cNvPr id="4" name="Rectangle 3">
              <a:extLst>
                <a:ext uri="{FF2B5EF4-FFF2-40B4-BE49-F238E27FC236}">
                  <a16:creationId xmlns:a16="http://schemas.microsoft.com/office/drawing/2014/main" id="{5D544774-942F-28AD-026A-36129E998FA5}"/>
                </a:ext>
              </a:extLst>
            </p:cNvPr>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5" name="Rectangle 4">
              <a:extLst>
                <a:ext uri="{FF2B5EF4-FFF2-40B4-BE49-F238E27FC236}">
                  <a16:creationId xmlns:a16="http://schemas.microsoft.com/office/drawing/2014/main" id="{67260244-C757-CCFF-AC90-B6FC255FCB5F}"/>
                </a:ext>
              </a:extLst>
            </p:cNvPr>
            <p:cNvSpPr/>
            <p:nvPr/>
          </p:nvSpPr>
          <p:spPr>
            <a:xfrm>
              <a:off x="5506656" y="1309841"/>
              <a:ext cx="2809759" cy="4629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6" name="Rectangle 5">
              <a:extLst>
                <a:ext uri="{FF2B5EF4-FFF2-40B4-BE49-F238E27FC236}">
                  <a16:creationId xmlns:a16="http://schemas.microsoft.com/office/drawing/2014/main" id="{CB122B87-FDCB-F9CD-FE55-1BC8FFC4152C}"/>
                </a:ext>
              </a:extLst>
            </p:cNvPr>
            <p:cNvSpPr/>
            <p:nvPr/>
          </p:nvSpPr>
          <p:spPr>
            <a:xfrm>
              <a:off x="5483539" y="5199693"/>
              <a:ext cx="2832876" cy="4615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8" name="Rectangle 7">
              <a:extLst>
                <a:ext uri="{FF2B5EF4-FFF2-40B4-BE49-F238E27FC236}">
                  <a16:creationId xmlns:a16="http://schemas.microsoft.com/office/drawing/2014/main" id="{811D28CF-F814-D608-35C9-2CDCF7018548}"/>
                </a:ext>
              </a:extLst>
            </p:cNvPr>
            <p:cNvSpPr/>
            <p:nvPr/>
          </p:nvSpPr>
          <p:spPr>
            <a:xfrm>
              <a:off x="5004048" y="1324947"/>
              <a:ext cx="504056" cy="43041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2" name="Rectangle 11">
              <a:extLst>
                <a:ext uri="{FF2B5EF4-FFF2-40B4-BE49-F238E27FC236}">
                  <a16:creationId xmlns:a16="http://schemas.microsoft.com/office/drawing/2014/main" id="{30C6098A-4190-E019-6151-ACE85EAF3920}"/>
                </a:ext>
              </a:extLst>
            </p:cNvPr>
            <p:cNvSpPr/>
            <p:nvPr/>
          </p:nvSpPr>
          <p:spPr>
            <a:xfrm>
              <a:off x="7812361"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déclarées,</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132</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133</a:t>
            </a:fld>
            <a:endParaRPr lang="fr-F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135</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136</a:t>
            </a:fld>
            <a:endParaRPr lang="fr-F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137</a:t>
            </a:fld>
            <a:endParaRPr lang="fr-F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break-</a:t>
            </a:r>
            <a:r>
              <a:rPr lang="fr-FR" b="1" dirty="0" err="1"/>
              <a:t>after</a:t>
            </a:r>
            <a:r>
              <a:rPr lang="fr-FR" dirty="0"/>
              <a:t>=""</a:t>
            </a:r>
          </a:p>
          <a:p>
            <a:pPr lvl="2">
              <a:buNone/>
            </a:pPr>
            <a:r>
              <a:rPr lang="fr-FR" b="1" dirty="0"/>
              <a:t>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139</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3D223E1-A2EA-4B2F-BDFC-992F7BAFF659}"/>
              </a:ext>
            </a:extLst>
          </p:cNvPr>
          <p:cNvSpPr>
            <a:spLocks noGrp="1"/>
          </p:cNvSpPr>
          <p:nvPr>
            <p:ph type="title"/>
          </p:nvPr>
        </p:nvSpPr>
        <p:spPr>
          <a:xfrm>
            <a:off x="0" y="142852"/>
            <a:ext cx="9144000" cy="785818"/>
          </a:xfrm>
        </p:spPr>
        <p:txBody>
          <a:bodyPr/>
          <a:lstStyle/>
          <a:p>
            <a:pPr fontAlgn="auto">
              <a:spcAft>
                <a:spcPts val="0"/>
              </a:spcAft>
              <a:defRPr/>
            </a:pPr>
            <a:r>
              <a:rPr lang="fr-FR" dirty="0"/>
              <a:t>Syntaxe XML</a:t>
            </a:r>
          </a:p>
        </p:txBody>
      </p:sp>
      <p:sp>
        <p:nvSpPr>
          <p:cNvPr id="100357" name="Espace réservé du texte 5">
            <a:extLst>
              <a:ext uri="{FF2B5EF4-FFF2-40B4-BE49-F238E27FC236}">
                <a16:creationId xmlns:a16="http://schemas.microsoft.com/office/drawing/2014/main" id="{B05B58A2-EE7A-413A-AE08-9D02430C2CED}"/>
              </a:ext>
            </a:extLst>
          </p:cNvPr>
          <p:cNvSpPr>
            <a:spLocks noGrp="1"/>
          </p:cNvSpPr>
          <p:nvPr>
            <p:ph type="body" idx="1"/>
          </p:nvPr>
        </p:nvSpPr>
        <p:spPr bwMode="auto">
          <a:xfrm>
            <a:off x="214313" y="1000125"/>
            <a:ext cx="4143375" cy="639763"/>
          </a:xfrm>
          <a:ln>
            <a:solidFill>
              <a:srgbClr val="D9D9D9"/>
            </a:solidFill>
            <a:miter lim="800000"/>
            <a:headEnd/>
            <a:tailEnd/>
          </a:ln>
        </p:spPr>
        <p:txBody>
          <a:bodyPr wrap="square" numCol="1" anchorCtr="0" compatLnSpc="1">
            <a:prstTxWarp prst="textNoShape">
              <a:avLst/>
            </a:prstTxWarp>
          </a:bodyPr>
          <a:lstStyle/>
          <a:p>
            <a:r>
              <a:rPr lang="fr-FR" altLang="fr-FR"/>
              <a:t>Représentation</a:t>
            </a:r>
          </a:p>
        </p:txBody>
      </p:sp>
      <p:sp>
        <p:nvSpPr>
          <p:cNvPr id="100358" name="Espace réservé du contenu 6">
            <a:extLst>
              <a:ext uri="{FF2B5EF4-FFF2-40B4-BE49-F238E27FC236}">
                <a16:creationId xmlns:a16="http://schemas.microsoft.com/office/drawing/2014/main" id="{DF030C9D-C6D0-41A1-95A9-71C37B8A24BB}"/>
              </a:ext>
            </a:extLst>
          </p:cNvPr>
          <p:cNvSpPr>
            <a:spLocks noGrp="1"/>
          </p:cNvSpPr>
          <p:nvPr>
            <p:ph sz="half" idx="2"/>
          </p:nvPr>
        </p:nvSpPr>
        <p:spPr bwMode="auto">
          <a:xfrm>
            <a:off x="214313" y="1711325"/>
            <a:ext cx="4143375" cy="4789488"/>
          </a:xfrm>
          <a:ln>
            <a:solidFill>
              <a:srgbClr val="D9D9D9"/>
            </a:solidFill>
            <a:miter lim="800000"/>
            <a:headEnd/>
            <a:tailEnd/>
          </a:ln>
        </p:spPr>
        <p:txBody>
          <a:bodyPr wrap="square" numCol="1" anchor="t" anchorCtr="0" compatLnSpc="1">
            <a:prstTxWarp prst="textNoShape">
              <a:avLst/>
            </a:prstTxWarp>
          </a:bodyPr>
          <a:lstStyle/>
          <a:p>
            <a:r>
              <a:rPr lang="fr-FR" altLang="fr-FR" dirty="0" err="1"/>
              <a:t>Processing</a:t>
            </a:r>
            <a:r>
              <a:rPr lang="fr-FR" altLang="fr-FR" dirty="0"/>
              <a:t> instruction</a:t>
            </a:r>
          </a:p>
          <a:p>
            <a:pPr lvl="2"/>
            <a:r>
              <a:rPr lang="fr-FR" altLang="fr-FR" dirty="0"/>
              <a:t>facultatif</a:t>
            </a:r>
          </a:p>
          <a:p>
            <a:r>
              <a:rPr lang="fr-FR" altLang="fr-FR" dirty="0"/>
              <a:t>Un attribut</a:t>
            </a:r>
          </a:p>
          <a:p>
            <a:pPr lvl="2"/>
            <a:r>
              <a:rPr lang="fr-FR" altLang="fr-FR" dirty="0"/>
              <a:t>Dans une balise ouvrante</a:t>
            </a:r>
          </a:p>
          <a:p>
            <a:pPr lvl="2"/>
            <a:r>
              <a:rPr lang="fr-FR" altLang="fr-FR" dirty="0"/>
              <a:t>nœud enfant de la balise</a:t>
            </a:r>
          </a:p>
          <a:p>
            <a:pPr lvl="1"/>
            <a:endParaRPr lang="fr-FR" altLang="fr-FR" dirty="0"/>
          </a:p>
          <a:p>
            <a:r>
              <a:rPr lang="fr-FR" altLang="fr-FR" dirty="0"/>
              <a:t>Une balise</a:t>
            </a:r>
          </a:p>
          <a:p>
            <a:pPr lvl="2"/>
            <a:r>
              <a:rPr lang="fr-FR" altLang="fr-FR" dirty="0"/>
              <a:t>ouverture  &lt;</a:t>
            </a:r>
            <a:r>
              <a:rPr lang="fr-FR" altLang="fr-FR" dirty="0" err="1"/>
              <a:t>Nombalise</a:t>
            </a:r>
            <a:r>
              <a:rPr lang="fr-FR" altLang="fr-FR" dirty="0"/>
              <a:t> &gt;</a:t>
            </a:r>
          </a:p>
          <a:p>
            <a:pPr lvl="2"/>
            <a:r>
              <a:rPr lang="fr-FR" altLang="fr-FR" dirty="0"/>
              <a:t>fermeture  &lt;</a:t>
            </a:r>
            <a:r>
              <a:rPr lang="fr-FR" altLang="fr-FR" b="1" dirty="0"/>
              <a:t>/</a:t>
            </a:r>
            <a:r>
              <a:rPr lang="fr-FR" altLang="fr-FR" dirty="0" err="1"/>
              <a:t>Nombalise</a:t>
            </a:r>
            <a:r>
              <a:rPr lang="fr-FR" altLang="fr-FR" dirty="0"/>
              <a:t> &gt;</a:t>
            </a:r>
          </a:p>
          <a:p>
            <a:pPr lvl="2"/>
            <a:r>
              <a:rPr lang="fr-FR" altLang="fr-FR" dirty="0"/>
              <a:t>auto fermée &lt;</a:t>
            </a:r>
            <a:r>
              <a:rPr lang="fr-FR" altLang="fr-FR" dirty="0" err="1"/>
              <a:t>Nombalise</a:t>
            </a:r>
            <a:r>
              <a:rPr lang="fr-FR" altLang="fr-FR" dirty="0"/>
              <a:t> </a:t>
            </a:r>
            <a:r>
              <a:rPr lang="fr-FR" altLang="fr-FR" b="1" dirty="0"/>
              <a:t>/</a:t>
            </a:r>
            <a:r>
              <a:rPr lang="fr-FR" altLang="fr-FR" dirty="0"/>
              <a:t>&gt;</a:t>
            </a:r>
          </a:p>
          <a:p>
            <a:pPr lvl="2"/>
            <a:r>
              <a:rPr lang="fr-FR" altLang="fr-FR" dirty="0"/>
              <a:t>du contenue enfant entre les deux</a:t>
            </a:r>
          </a:p>
        </p:txBody>
      </p:sp>
      <p:sp>
        <p:nvSpPr>
          <p:cNvPr id="100359" name="Espace réservé du texte 7">
            <a:extLst>
              <a:ext uri="{FF2B5EF4-FFF2-40B4-BE49-F238E27FC236}">
                <a16:creationId xmlns:a16="http://schemas.microsoft.com/office/drawing/2014/main" id="{0776F0AA-3DFB-48EF-993A-F90A4963B685}"/>
              </a:ext>
            </a:extLst>
          </p:cNvPr>
          <p:cNvSpPr>
            <a:spLocks noGrp="1"/>
          </p:cNvSpPr>
          <p:nvPr>
            <p:ph type="body" sz="quarter" idx="3"/>
          </p:nvPr>
        </p:nvSpPr>
        <p:spPr bwMode="auto">
          <a:xfrm>
            <a:off x="4498975" y="1000125"/>
            <a:ext cx="4430713" cy="639763"/>
          </a:xfrm>
          <a:ln>
            <a:solidFill>
              <a:srgbClr val="D9D9D9"/>
            </a:solidFill>
            <a:miter lim="800000"/>
            <a:headEnd/>
            <a:tailEnd/>
          </a:ln>
        </p:spPr>
        <p:txBody>
          <a:bodyPr wrap="square" numCol="1" anchorCtr="0" compatLnSpc="1">
            <a:prstTxWarp prst="textNoShape">
              <a:avLst/>
            </a:prstTxWarp>
          </a:bodyPr>
          <a:lstStyle/>
          <a:p>
            <a:r>
              <a:rPr lang="fr-FR" altLang="fr-FR"/>
              <a:t>code XML - rss</a:t>
            </a:r>
          </a:p>
        </p:txBody>
      </p:sp>
      <p:sp>
        <p:nvSpPr>
          <p:cNvPr id="9" name="Espace réservé du contenu 8">
            <a:extLst>
              <a:ext uri="{FF2B5EF4-FFF2-40B4-BE49-F238E27FC236}">
                <a16:creationId xmlns:a16="http://schemas.microsoft.com/office/drawing/2014/main" id="{F02A48B2-5EB1-4DC9-B17C-6A8EE210C5D7}"/>
              </a:ext>
            </a:extLst>
          </p:cNvPr>
          <p:cNvSpPr>
            <a:spLocks noGrp="1"/>
          </p:cNvSpPr>
          <p:nvPr>
            <p:ph sz="half" idx="13"/>
          </p:nvPr>
        </p:nvSpPr>
        <p:spPr>
          <a:xfrm>
            <a:off x="4500563" y="1711325"/>
            <a:ext cx="4429125" cy="4789488"/>
          </a:xfrm>
        </p:spPr>
        <p:txBody>
          <a:bodyPr/>
          <a:lstStyle/>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fontAlgn="auto">
              <a:spcAft>
                <a:spcPts val="0"/>
              </a:spcAft>
              <a:buFont typeface="Arial" panose="020B0604020202020204" pitchFamily="34" charset="0"/>
              <a:buNone/>
              <a:tabLst>
                <a:tab pos="539750" algn="l"/>
              </a:tabLst>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fontAlgn="auto">
              <a:spcAft>
                <a:spcPts val="0"/>
              </a:spcAft>
              <a:buFont typeface="Arial" panose="020B0604020202020204" pitchFamily="34" charset="0"/>
              <a:buNone/>
              <a:tabLst>
                <a:tab pos="360363"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pPr fontAlgn="auto">
              <a:spcAft>
                <a:spcPts val="0"/>
              </a:spcAft>
              <a:defRPr/>
            </a:pPr>
            <a:endParaRPr lang="fr-FR" sz="1200" dirty="0"/>
          </a:p>
        </p:txBody>
      </p:sp>
      <p:cxnSp>
        <p:nvCxnSpPr>
          <p:cNvPr id="14" name="Connecteur droit avec flèche 13">
            <a:extLst>
              <a:ext uri="{FF2B5EF4-FFF2-40B4-BE49-F238E27FC236}">
                <a16:creationId xmlns:a16="http://schemas.microsoft.com/office/drawing/2014/main" id="{9D04958C-0CB9-4F79-9140-18C77848B4B6}"/>
              </a:ext>
            </a:extLst>
          </p:cNvPr>
          <p:cNvCxnSpPr/>
          <p:nvPr/>
        </p:nvCxnSpPr>
        <p:spPr>
          <a:xfrm>
            <a:off x="3571875" y="1928813"/>
            <a:ext cx="928688" cy="2857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05F781C-43F2-48F7-A38A-9858EC34B0DF}"/>
              </a:ext>
            </a:extLst>
          </p:cNvPr>
          <p:cNvSpPr/>
          <p:nvPr/>
        </p:nvSpPr>
        <p:spPr>
          <a:xfrm>
            <a:off x="4572000" y="2143125"/>
            <a:ext cx="4000500" cy="285750"/>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16" name="Connecteur droit avec flèche 15">
            <a:extLst>
              <a:ext uri="{FF2B5EF4-FFF2-40B4-BE49-F238E27FC236}">
                <a16:creationId xmlns:a16="http://schemas.microsoft.com/office/drawing/2014/main" id="{804BC6AA-30F8-4539-88A5-468AB587992A}"/>
              </a:ext>
            </a:extLst>
          </p:cNvPr>
          <p:cNvCxnSpPr>
            <a:endCxn id="19" idx="1"/>
          </p:cNvCxnSpPr>
          <p:nvPr/>
        </p:nvCxnSpPr>
        <p:spPr>
          <a:xfrm flipV="1">
            <a:off x="2571750" y="4037013"/>
            <a:ext cx="2786063" cy="24923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D166D7BF-3E7E-4C82-858D-2E1B9527E9AD}"/>
              </a:ext>
            </a:extLst>
          </p:cNvPr>
          <p:cNvSpPr/>
          <p:nvPr/>
        </p:nvSpPr>
        <p:spPr>
          <a:xfrm>
            <a:off x="5357813" y="3929063"/>
            <a:ext cx="3214687"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3" name="Connecteur droit avec flèche 22">
            <a:extLst>
              <a:ext uri="{FF2B5EF4-FFF2-40B4-BE49-F238E27FC236}">
                <a16:creationId xmlns:a16="http://schemas.microsoft.com/office/drawing/2014/main" id="{2D8ECC24-CCFE-489C-AFC7-9AC1D9CD7290}"/>
              </a:ext>
            </a:extLst>
          </p:cNvPr>
          <p:cNvCxnSpPr/>
          <p:nvPr/>
        </p:nvCxnSpPr>
        <p:spPr>
          <a:xfrm flipV="1">
            <a:off x="2143125" y="2714625"/>
            <a:ext cx="2714625" cy="249238"/>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68EECA86-30B0-488F-8A5F-34ACC4392D8D}"/>
              </a:ext>
            </a:extLst>
          </p:cNvPr>
          <p:cNvSpPr/>
          <p:nvPr/>
        </p:nvSpPr>
        <p:spPr>
          <a:xfrm>
            <a:off x="4929188" y="2428875"/>
            <a:ext cx="1214437" cy="214313"/>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6" name="Connecteur droit avec flèche 25">
            <a:extLst>
              <a:ext uri="{FF2B5EF4-FFF2-40B4-BE49-F238E27FC236}">
                <a16:creationId xmlns:a16="http://schemas.microsoft.com/office/drawing/2014/main" id="{3515C451-B3B2-4669-822D-899393BC7D93}"/>
              </a:ext>
            </a:extLst>
          </p:cNvPr>
          <p:cNvCxnSpPr>
            <a:endCxn id="27" idx="1"/>
          </p:cNvCxnSpPr>
          <p:nvPr/>
        </p:nvCxnSpPr>
        <p:spPr>
          <a:xfrm flipV="1">
            <a:off x="4214813" y="4894263"/>
            <a:ext cx="928687" cy="3206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C08D3D30-85B5-4B05-A424-EBADA129E597}"/>
              </a:ext>
            </a:extLst>
          </p:cNvPr>
          <p:cNvSpPr/>
          <p:nvPr/>
        </p:nvSpPr>
        <p:spPr>
          <a:xfrm>
            <a:off x="5143500" y="4786313"/>
            <a:ext cx="785813"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140</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141</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même</a:t>
            </a:r>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142</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714808" y="-1938992"/>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145</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145</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146</a:t>
            </a:fld>
            <a:endParaRPr lang="fr-FR"/>
          </a:p>
        </p:txBody>
      </p:sp>
    </p:spTree>
    <p:extLst>
      <p:ext uri="{BB962C8B-B14F-4D97-AF65-F5344CB8AC3E}">
        <p14:creationId xmlns:p14="http://schemas.microsoft.com/office/powerpoint/2010/main" val="11178613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149</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15</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150</a:t>
            </a:fld>
            <a:endParaRPr lang="fr-F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151</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152</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153</a:t>
            </a:fld>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154</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155</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157</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159</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49425"/>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caractère</a:t>
            </a:r>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fermée</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49425"/>
            <a:ext cx="4038600" cy="4251410"/>
          </a:xfrm>
        </p:spPr>
        <p:txBody>
          <a:bodyPr>
            <a:normAutofit/>
          </a:bodyPr>
          <a:lstStyle/>
          <a:p>
            <a:pPr lvl="1"/>
            <a:endParaRPr lang="fr-FR" dirty="0"/>
          </a:p>
          <a:p>
            <a:pPr lvl="1">
              <a:buFont typeface="Wingdings" pitchFamily="2" charset="2"/>
              <a:buChar char="q"/>
            </a:pPr>
            <a:r>
              <a:rPr lang="fr-FR" dirty="0"/>
              <a:t>Le nom des balises commence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nécessite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a:t>
            </a:fld>
            <a:endParaRPr lang="fr-FR"/>
          </a:p>
        </p:txBody>
      </p:sp>
      <p:sp>
        <p:nvSpPr>
          <p:cNvPr id="7" name="Espace réservé du contenu 6"/>
          <p:cNvSpPr>
            <a:spLocks noGrp="1"/>
          </p:cNvSpPr>
          <p:nvPr>
            <p:ph sz="half" idx="13"/>
          </p:nvPr>
        </p:nvSpPr>
        <p:spPr/>
        <p:txBody>
          <a:bodyPr>
            <a:normAutofit fontScale="55000" lnSpcReduction="20000"/>
          </a:bodyPr>
          <a:lstStyle/>
          <a:p>
            <a:endParaRPr lang="fr-FR" dirty="0"/>
          </a:p>
          <a:p>
            <a:r>
              <a:rPr lang="fr-FR" dirty="0"/>
              <a:t>Les règles de « </a:t>
            </a:r>
            <a:r>
              <a:rPr lang="fr-FR" dirty="0" err="1"/>
              <a:t>bienformité</a:t>
            </a:r>
            <a:r>
              <a:rPr lang="fr-FR" dirty="0"/>
              <a:t> » sont les règles minimales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160</a:t>
            </a:fld>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161</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162</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165</a:t>
            </a:fld>
            <a:endParaRPr lang="fr-FR" sz="1400" b="1"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166</a:t>
            </a:fld>
            <a:endParaRPr lang="fr-F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167</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168</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169</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17</a:t>
            </a:fld>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170</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171</a:t>
            </a:fld>
            <a:endParaRPr lang="fr-FR" sz="1400" b="1" dirty="0">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172</a:t>
            </a:fld>
            <a:endParaRPr lang="fr-F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3"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4"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5"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5"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4"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5"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5"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174</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175</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Excel</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177</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178</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18</a:t>
            </a:fld>
            <a:endParaRPr lang="fr-F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19</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190</a:t>
            </a:fld>
            <a:endParaRPr lang="fr-FR" sz="1400" b="1" dirty="0">
              <a:solidFill>
                <a:schemeClr val="bg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a:t>
            </a:r>
            <a:r>
              <a:rPr lang="en-US" dirty="0" err="1"/>
              <a:t>d’arbres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201</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202</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203</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204</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205</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206</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21</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lIns="90000">
            <a:normAutofit fontScale="850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pPr lvl="1"/>
            <a:endParaRPr lang="fr-FR" dirty="0"/>
          </a:p>
          <a:p>
            <a:pPr lvl="1"/>
            <a:endParaRPr lang="fr-FR" dirty="0"/>
          </a:p>
        </p:txBody>
      </p:sp>
      <p:grpSp>
        <p:nvGrpSpPr>
          <p:cNvPr id="2" name="Groupe 8"/>
          <p:cNvGrpSpPr/>
          <p:nvPr/>
        </p:nvGrpSpPr>
        <p:grpSpPr>
          <a:xfrm>
            <a:off x="1568921" y="4795242"/>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sp>
        <p:nvSpPr>
          <p:cNvPr id="3" name="Explosion : 14 points 2">
            <a:extLst>
              <a:ext uri="{FF2B5EF4-FFF2-40B4-BE49-F238E27FC236}">
                <a16:creationId xmlns:a16="http://schemas.microsoft.com/office/drawing/2014/main" id="{07429A2C-7B5D-4BD1-AB13-C42CD33A3600}"/>
              </a:ext>
            </a:extLst>
          </p:cNvPr>
          <p:cNvSpPr/>
          <p:nvPr/>
        </p:nvSpPr>
        <p:spPr>
          <a:xfrm rot="457797">
            <a:off x="3971807" y="955754"/>
            <a:ext cx="6120680" cy="221400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dirty="0"/>
              <a:t>Plugin d’exécution de </a:t>
            </a:r>
            <a:r>
              <a:rPr lang="fr-FR" dirty="0" err="1"/>
              <a:t>xsl-fo</a:t>
            </a:r>
            <a:endParaRPr lang="fr-FR" dirty="0"/>
          </a:p>
          <a:p>
            <a:pPr algn="ctr"/>
            <a:r>
              <a:rPr lang="fr-FR" dirty="0"/>
              <a:t>http://www.ahmadsoft.org/fopbridge.html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EB598-20DC-43B7-A612-73EE4D444189}"/>
              </a:ext>
            </a:extLst>
          </p:cNvPr>
          <p:cNvSpPr>
            <a:spLocks noGrp="1"/>
          </p:cNvSpPr>
          <p:nvPr>
            <p:ph type="title"/>
          </p:nvPr>
        </p:nvSpPr>
        <p:spPr/>
        <p:txBody>
          <a:bodyPr/>
          <a:lstStyle/>
          <a:p>
            <a:r>
              <a:rPr lang="fr-FR" dirty="0"/>
              <a:t>J4L</a:t>
            </a:r>
          </a:p>
        </p:txBody>
      </p:sp>
      <p:sp>
        <p:nvSpPr>
          <p:cNvPr id="3" name="Espace réservé du contenu 2">
            <a:extLst>
              <a:ext uri="{FF2B5EF4-FFF2-40B4-BE49-F238E27FC236}">
                <a16:creationId xmlns:a16="http://schemas.microsoft.com/office/drawing/2014/main" id="{18E48C42-4254-4A01-8D38-009654D5DD04}"/>
              </a:ext>
            </a:extLst>
          </p:cNvPr>
          <p:cNvSpPr>
            <a:spLocks noGrp="1"/>
          </p:cNvSpPr>
          <p:nvPr>
            <p:ph idx="1"/>
          </p:nvPr>
        </p:nvSpPr>
        <p:spPr/>
        <p:txBody>
          <a:bodyPr>
            <a:normAutofit fontScale="92500" lnSpcReduction="10000"/>
          </a:bodyPr>
          <a:lstStyle/>
          <a:p>
            <a:r>
              <a:rPr lang="fr-FR" dirty="0"/>
              <a:t>Editeur graphique</a:t>
            </a:r>
          </a:p>
          <a:p>
            <a:pPr lvl="1"/>
            <a:endParaRPr lang="fr-FR" dirty="0"/>
          </a:p>
          <a:p>
            <a:pPr lvl="1"/>
            <a:r>
              <a:rPr lang="fr-FR" dirty="0"/>
              <a:t>Génération RAD de </a:t>
            </a:r>
            <a:r>
              <a:rPr lang="fr-FR" dirty="0" err="1"/>
              <a:t>xsl-fo</a:t>
            </a:r>
            <a:endParaRPr lang="fr-FR" dirty="0"/>
          </a:p>
          <a:p>
            <a:pPr lvl="1"/>
            <a:endParaRPr lang="fr-FR" dirty="0"/>
          </a:p>
          <a:p>
            <a:pPr lvl="1"/>
            <a:r>
              <a:rPr lang="fr-FR" dirty="0"/>
              <a:t>Gratuit </a:t>
            </a:r>
          </a:p>
          <a:p>
            <a:pPr lvl="2"/>
            <a:r>
              <a:rPr lang="fr-FR" dirty="0">
                <a:hlinkClick r:id="rId2"/>
              </a:rPr>
              <a:t>http://www.java4less.com/fopdesigner/fodesigner.php</a:t>
            </a:r>
            <a:endParaRPr lang="fr-FR" dirty="0"/>
          </a:p>
          <a:p>
            <a:pPr lvl="2"/>
            <a:endParaRPr lang="fr-FR" dirty="0"/>
          </a:p>
          <a:p>
            <a:r>
              <a:rPr lang="fr-FR" dirty="0"/>
              <a:t>J4Lbarcode</a:t>
            </a:r>
          </a:p>
          <a:p>
            <a:pPr lvl="1"/>
            <a:r>
              <a:rPr lang="fr-FR" dirty="0"/>
              <a:t>gratuit</a:t>
            </a:r>
          </a:p>
          <a:p>
            <a:pPr lvl="1"/>
            <a:r>
              <a:rPr lang="fr-FR" dirty="0"/>
              <a:t>Plugin </a:t>
            </a:r>
            <a:r>
              <a:rPr lang="fr-FR" dirty="0" err="1"/>
              <a:t>fop</a:t>
            </a:r>
            <a:r>
              <a:rPr lang="fr-FR" dirty="0"/>
              <a:t> intégrable</a:t>
            </a:r>
          </a:p>
          <a:p>
            <a:pPr lvl="2"/>
            <a:r>
              <a:rPr lang="fr-FR" dirty="0">
                <a:hlinkClick r:id="rId3"/>
              </a:rPr>
              <a:t>http://www.java4less.com/barcodes/barcodes.php?info=FOPPlugin_Guide</a:t>
            </a:r>
            <a:endParaRPr lang="fr-FR" dirty="0"/>
          </a:p>
          <a:p>
            <a:endParaRPr lang="fr-FR" dirty="0"/>
          </a:p>
        </p:txBody>
      </p:sp>
      <p:sp>
        <p:nvSpPr>
          <p:cNvPr id="4" name="Espace réservé du numéro de diapositive 3">
            <a:extLst>
              <a:ext uri="{FF2B5EF4-FFF2-40B4-BE49-F238E27FC236}">
                <a16:creationId xmlns:a16="http://schemas.microsoft.com/office/drawing/2014/main" id="{359FCC56-6E1F-48EE-8508-C9EA1788E071}"/>
              </a:ext>
            </a:extLst>
          </p:cNvPr>
          <p:cNvSpPr>
            <a:spLocks noGrp="1"/>
          </p:cNvSpPr>
          <p:nvPr>
            <p:ph type="sldNum" sz="quarter" idx="12"/>
          </p:nvPr>
        </p:nvSpPr>
        <p:spPr/>
        <p:txBody>
          <a:bodyPr/>
          <a:lstStyle/>
          <a:p>
            <a:fld id="{5A33B5BC-E3F1-4ABE-A1A6-D2608D40EC2E}" type="slidenum">
              <a:rPr lang="fr-FR" smtClean="0"/>
              <a:pPr/>
              <a:t>26</a:t>
            </a:fld>
            <a:endParaRPr lang="fr-FR"/>
          </a:p>
        </p:txBody>
      </p:sp>
      <p:pic>
        <p:nvPicPr>
          <p:cNvPr id="6146" name="Picture 2">
            <a:extLst>
              <a:ext uri="{FF2B5EF4-FFF2-40B4-BE49-F238E27FC236}">
                <a16:creationId xmlns:a16="http://schemas.microsoft.com/office/drawing/2014/main" id="{60CA6F46-B262-4206-9092-25304B32CE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1268760"/>
            <a:ext cx="3491880" cy="206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837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27</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27</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28</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28</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29</a:t>
            </a:fld>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3</a:t>
            </a:fld>
            <a:endParaRPr lang="fr-FR"/>
          </a:p>
        </p:txBody>
      </p:sp>
    </p:spTree>
    <p:extLst>
      <p:ext uri="{BB962C8B-B14F-4D97-AF65-F5344CB8AC3E}">
        <p14:creationId xmlns:p14="http://schemas.microsoft.com/office/powerpoint/2010/main" val="103685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endParaRPr lang="fr-F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30</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err="1"/>
              <a:t>Unitées</a:t>
            </a:r>
            <a:endParaRPr lang="fr-FR" sz="1400" i="1" dirty="0"/>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31</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32</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33</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34</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35</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36</a:t>
            </a:fld>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37</a:t>
            </a:fld>
            <a:endParaRPr lang="fr-FR"/>
          </a:p>
        </p:txBody>
      </p:sp>
      <p:sp>
        <p:nvSpPr>
          <p:cNvPr id="5" name="ZoneTexte 4"/>
          <p:cNvSpPr txBox="1"/>
          <p:nvPr/>
        </p:nvSpPr>
        <p:spPr>
          <a:xfrm>
            <a:off x="1705869"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2759855" y="3419708"/>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346983" y="5000636"/>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79181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38</a:t>
            </a:fld>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40</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41</a:t>
            </a:fld>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42</a:t>
            </a:fld>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43</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44</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45</a:t>
            </a:fld>
            <a:endParaRPr 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46</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47</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48</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50</a:t>
            </a:fld>
            <a:endParaRPr lang="fr-FR" alt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51</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52</a:t>
            </a:fld>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53</a:t>
            </a:fld>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54</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55</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55</a:t>
            </a:fld>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56</a:t>
            </a:fld>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57</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a:ea typeface="MS Mincho" pitchFamily="49" charset="-128"/>
              </a:rPr>
              <a:t>node()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58</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a:t>
            </a:r>
            <a:r>
              <a:rPr lang="fr-FR" i="1" dirty="0">
                <a:ea typeface="MS Mincho" pitchFamily="49" charset="-128"/>
              </a:rPr>
              <a:t>input</a:t>
            </a:r>
            <a:r>
              <a:rPr lang="fr-FR" dirty="0">
                <a:ea typeface="MS Mincho" pitchFamily="49" charset="-128"/>
              </a:rPr>
              <a: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[@src]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[@lang='fr']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a:t>
            </a:r>
            <a:r>
              <a:rPr lang="fr-FR" b="1" dirty="0"/>
              <a:t>-</a:t>
            </a:r>
            <a:r>
              <a:rPr lang="fr-FR" dirty="0"/>
              <a: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60</a:t>
            </a:fld>
            <a:endParaRPr lang="fr-FR" sz="1400" b="1"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63</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err="1"/>
              <a:t>Malgres</a:t>
            </a:r>
            <a:r>
              <a:rPr lang="fr-FR" dirty="0"/>
              <a:t> le portage des fonctions de XPATH 1.0 vers 2.0 &amp; 3.0</a:t>
            </a:r>
          </a:p>
          <a:p>
            <a:endParaRPr lang="fr-FR" dirty="0"/>
          </a:p>
          <a:p>
            <a:r>
              <a:rPr lang="fr-FR" dirty="0"/>
              <a:t>Le typage des </a:t>
            </a:r>
            <a:r>
              <a:rPr lang="fr-FR" dirty="0" err="1"/>
              <a:t>donnees</a:t>
            </a:r>
            <a:r>
              <a:rPr lang="fr-FR" dirty="0"/>
              <a:t>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(arg)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65</a:t>
            </a:fld>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66</a:t>
            </a:fld>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arg contenus</a:t>
            </a:r>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(arg)</a:t>
            </a:r>
          </a:p>
          <a:p>
            <a:pPr lvl="5"/>
            <a:r>
              <a:rPr lang="fr-FR" dirty="0"/>
              <a:t>Renvoie la valeur max ou min des </a:t>
            </a:r>
            <a:r>
              <a:rPr lang="fr-FR" dirty="0" err="1"/>
              <a:t>arg</a:t>
            </a:r>
            <a:r>
              <a:rPr lang="fr-FR" dirty="0"/>
              <a:t> contenus</a:t>
            </a:r>
          </a:p>
          <a:p>
            <a:pPr lvl="5"/>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69</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Au programme :</a:t>
            </a:r>
          </a:p>
          <a:p>
            <a:pPr lvl="1"/>
            <a:endParaRPr lang="fr-FR" dirty="0">
              <a:ea typeface="MS Mincho" pitchFamily="49" charset="-128"/>
            </a:endParaRPr>
          </a:p>
          <a:p>
            <a:pPr lvl="1" eaLnBrk="1" hangingPunct="1"/>
            <a:r>
              <a:rPr lang="fr-FR" dirty="0">
                <a:ea typeface="MS Mincho" pitchFamily="49" charset="-128"/>
              </a:rPr>
              <a:t> Mise en forme du XML avec les feuilles de style CSS et enjeux du langage XSLT sur la transformation XML.</a:t>
            </a:r>
          </a:p>
          <a:p>
            <a:pPr lvl="6"/>
            <a:r>
              <a:rPr lang="fr-FR" dirty="0">
                <a:ea typeface="MS Mincho" pitchFamily="49" charset="-128"/>
              </a:rPr>
              <a:t>Mise en page simple de contenu XML</a:t>
            </a:r>
          </a:p>
          <a:p>
            <a:pPr lvl="1" eaLnBrk="1" hangingPunct="1"/>
            <a:r>
              <a:rPr lang="fr-FR" dirty="0">
                <a:ea typeface="MS Mincho" pitchFamily="49" charset="-128"/>
              </a:rPr>
              <a:t> L'exploration avec XPath 1.0 et 2.0 dans les données XML.</a:t>
            </a:r>
          </a:p>
          <a:p>
            <a:pPr lvl="6"/>
            <a:r>
              <a:rPr lang="fr-FR" dirty="0">
                <a:ea typeface="MS Mincho" pitchFamily="49" charset="-128"/>
              </a:rPr>
              <a:t>Parcours simple et complexe des arbres</a:t>
            </a:r>
          </a:p>
          <a:p>
            <a:pPr lvl="1" eaLnBrk="1" hangingPunct="1"/>
            <a:r>
              <a:rPr lang="fr-FR" dirty="0">
                <a:ea typeface="MS Mincho" pitchFamily="49" charset="-128"/>
              </a:rPr>
              <a:t> Le langage de transformation XSL-T 1.0 et 2.0 : construction d'arbres, restructuration,</a:t>
            </a:r>
          </a:p>
          <a:p>
            <a:pPr lvl="6"/>
            <a:r>
              <a:rPr lang="fr-FR" dirty="0">
                <a:ea typeface="MS Mincho" pitchFamily="49" charset="-128"/>
              </a:rPr>
              <a:t>Reformatage de documents XML/XML</a:t>
            </a:r>
          </a:p>
          <a:p>
            <a:pPr lvl="1" eaLnBrk="1" hangingPunct="1"/>
            <a:r>
              <a:rPr lang="fr-FR" dirty="0">
                <a:ea typeface="MS Mincho" pitchFamily="49" charset="-128"/>
              </a:rPr>
              <a:t> Les feuilles de style XSL-T : templates, structures. Visualisation brute sur les navigateurs.</a:t>
            </a:r>
          </a:p>
          <a:p>
            <a:pPr lvl="6"/>
            <a:r>
              <a:rPr lang="fr-FR" dirty="0">
                <a:ea typeface="MS Mincho" pitchFamily="49" charset="-128"/>
              </a:rPr>
              <a:t>Transformation de documents  XML/HTML</a:t>
            </a:r>
          </a:p>
          <a:p>
            <a:pPr lvl="1" eaLnBrk="1" hangingPunct="1"/>
            <a:r>
              <a:rPr lang="fr-FR" dirty="0">
                <a:ea typeface="MS Mincho" pitchFamily="49" charset="-128"/>
              </a:rPr>
              <a:t> Génération multi-formats : XHTML, PDF/RTF (XSL-Fo).</a:t>
            </a:r>
          </a:p>
          <a:p>
            <a:pPr lvl="6"/>
            <a:r>
              <a:rPr lang="fr-FR" dirty="0">
                <a:ea typeface="MS Mincho" pitchFamily="49" charset="-128"/>
              </a:rPr>
              <a:t>Transformation de document </a:t>
            </a:r>
            <a:r>
              <a:rPr lang="fr-FR" dirty="0" err="1">
                <a:ea typeface="MS Mincho" pitchFamily="49" charset="-128"/>
              </a:rPr>
              <a:t>xml</a:t>
            </a:r>
            <a:r>
              <a:rPr lang="fr-FR" dirty="0">
                <a:ea typeface="MS Mincho" pitchFamily="49" charset="-128"/>
              </a:rPr>
              <a:t> pour les éditions particulières</a:t>
            </a:r>
          </a:p>
          <a:p>
            <a:pPr lvl="1" eaLnBrk="1" hangingPunct="1"/>
            <a:r>
              <a:rPr lang="fr-FR" dirty="0">
                <a:ea typeface="MS Mincho" pitchFamily="49" charset="-128"/>
              </a:rPr>
              <a:t>Génération d‘éléments graphiques dynamique</a:t>
            </a:r>
          </a:p>
          <a:p>
            <a:pPr lvl="6"/>
            <a:r>
              <a:rPr lang="fr-FR" dirty="0">
                <a:ea typeface="MS Mincho" pitchFamily="49" charset="-128"/>
              </a:rPr>
              <a:t>Création de dessins ou animation a partir de données XML</a:t>
            </a:r>
          </a:p>
          <a:p>
            <a:pPr lvl="1" eaLnBrk="1" hangingPunct="1"/>
            <a:r>
              <a:rPr lang="fr-FR" dirty="0">
                <a:ea typeface="MS Mincho" pitchFamily="49" charset="-128"/>
              </a:rPr>
              <a:t>Cumul de langage XSL-T+SVG, XSL-FO+SVG</a:t>
            </a:r>
          </a:p>
          <a:p>
            <a:pPr lvl="6"/>
            <a:r>
              <a:rPr lang="fr-FR" dirty="0">
                <a:ea typeface="MS Mincho" pitchFamily="49" charset="-128"/>
              </a:rPr>
              <a:t>Edition  de rapport  riche contenant des graphiques a partir de données XML</a:t>
            </a:r>
          </a:p>
          <a:p>
            <a:pPr lvl="1"/>
            <a:r>
              <a:rPr lang="fr-FR" dirty="0">
                <a:ea typeface="MS Mincho" pitchFamily="49" charset="-128"/>
              </a:rPr>
              <a:t>L’exploitation des XSL	</a:t>
            </a:r>
          </a:p>
          <a:p>
            <a:pPr lvl="6"/>
            <a:r>
              <a:rPr lang="fr-FR" dirty="0">
                <a:ea typeface="MS Mincho" pitchFamily="49" charset="-128"/>
              </a:rPr>
              <a:t>Types  et contexte d’exploitation XSL </a:t>
            </a:r>
          </a:p>
          <a:p>
            <a:pPr lvl="1" eaLnBrk="1" hangingPunct="1"/>
            <a:r>
              <a:rPr lang="fr-FR" dirty="0">
                <a:ea typeface="MS Mincho" pitchFamily="49" charset="-128"/>
              </a:rPr>
              <a:t>TP</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7</a:t>
            </a:fld>
            <a:endParaRPr lang="fr-F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Xpath</a:t>
            </a:r>
            <a:r>
              <a:rPr lang="fr-FR" dirty="0"/>
              <a:t> plusieurs question a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filtres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71</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72</a:t>
            </a:fld>
            <a:endParaRPr lang="fr-F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73</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74</a:t>
            </a:fld>
            <a:endParaRPr lang="fr-F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75</a:t>
            </a:fld>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76</a:t>
            </a:fld>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77</a:t>
            </a:fld>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78</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79</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881354"/>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80</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81</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82</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83</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84</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85</a:t>
            </a:fld>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86</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87</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88</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88</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89</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90</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91</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91</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92</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93</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94</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95</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96</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97</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98</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99</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48961</TotalTime>
  <Words>30381</Words>
  <Application>Microsoft Office PowerPoint</Application>
  <PresentationFormat>Affichage à l'écran (4:3)</PresentationFormat>
  <Paragraphs>3713</Paragraphs>
  <Slides>206</Slides>
  <Notes>205</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206</vt:i4>
      </vt:variant>
    </vt:vector>
  </HeadingPairs>
  <TitlesOfParts>
    <vt:vector size="222" baseType="lpstr">
      <vt:lpstr>Monaco</vt:lpstr>
      <vt:lpstr>Georgia</vt:lpstr>
      <vt:lpstr>mono-space</vt:lpstr>
      <vt:lpstr>MS Mincho</vt:lpstr>
      <vt:lpstr>Calibri</vt:lpstr>
      <vt:lpstr>Arial Unicode MS</vt:lpstr>
      <vt:lpstr>Wingdings 2</vt:lpstr>
      <vt:lpstr>Courier New</vt:lpstr>
      <vt:lpstr>Arial</vt:lpstr>
      <vt:lpstr>inherit</vt:lpstr>
      <vt:lpstr>Wingdings</vt:lpstr>
      <vt:lpstr>Consolas</vt:lpstr>
      <vt:lpstr>Source Code Pro</vt:lpstr>
      <vt:lpstr>Permanent Marker</vt:lpstr>
      <vt:lpstr>Times New Roman</vt:lpstr>
      <vt:lpstr>Thème1</vt:lpstr>
      <vt:lpstr>Développer avec XSL</vt:lpstr>
      <vt:lpstr>Présentation PowerPoint</vt:lpstr>
      <vt:lpstr>Présentation PowerPoint</vt:lpstr>
      <vt:lpstr>Orsys &amp; vous</vt:lpstr>
      <vt:lpstr>Bienvenue chez Orsys  Présentation</vt:lpstr>
      <vt:lpstr>Bienvenue chez Orsys  logistique</vt:lpstr>
      <vt:lpstr>Au sommaire</vt:lpstr>
      <vt:lpstr>Rappels XML</vt:lpstr>
      <vt:lpstr>Qu'est-ce que le XML ?</vt:lpstr>
      <vt:lpstr>La galaxie XML</vt:lpstr>
      <vt:lpstr>1.Rappels XML  I) Qu'est-ce que le XML ?</vt:lpstr>
      <vt:lpstr>Qu'est-ce que le XML ?</vt:lpstr>
      <vt:lpstr>Qu'est-ce que le XML ?</vt:lpstr>
      <vt:lpstr>Syntaxe XML</vt:lpstr>
      <vt:lpstr>Qu'est-ce que le XML ?</vt:lpstr>
      <vt:lpstr> « well fordness/ Bienformité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J4L</vt:lpstr>
      <vt:lpstr>Les espaces de nom</vt:lpstr>
      <vt:lpstr>Les espaces de nom</vt:lpstr>
      <vt:lpstr>Les espaces de nom</vt:lpstr>
      <vt:lpstr>Présentation PowerPoint</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&amp; traitement générique de noeuds</vt:lpstr>
      <vt:lpstr>Gerrer le match=« * »</vt:lpstr>
      <vt:lpstr>Gerrer le match=« * »</vt:lpstr>
      <vt:lpstr>Gerrer le match=« * »</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Excel</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desorbaix alexandre</cp:lastModifiedBy>
  <cp:revision>1548</cp:revision>
  <dcterms:created xsi:type="dcterms:W3CDTF">2012-06-03T23:10:00Z</dcterms:created>
  <dcterms:modified xsi:type="dcterms:W3CDTF">2025-09-18T15:16:51Z</dcterms:modified>
</cp:coreProperties>
</file>